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7" r:id="rId4"/>
    <p:sldId id="278" r:id="rId5"/>
    <p:sldId id="258" r:id="rId6"/>
    <p:sldId id="264" r:id="rId7"/>
    <p:sldId id="268" r:id="rId8"/>
    <p:sldId id="269" r:id="rId9"/>
    <p:sldId id="266" r:id="rId10"/>
    <p:sldId id="270" r:id="rId11"/>
    <p:sldId id="272" r:id="rId12"/>
    <p:sldId id="260" r:id="rId13"/>
    <p:sldId id="262" r:id="rId14"/>
    <p:sldId id="276" r:id="rId15"/>
    <p:sldId id="275" r:id="rId16"/>
    <p:sldId id="274" r:id="rId17"/>
    <p:sldId id="279" r:id="rId18"/>
    <p:sldId id="273" r:id="rId19"/>
    <p:sldId id="259" r:id="rId20"/>
    <p:sldId id="263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95017-9C29-31BF-DAB5-36C7C6CD6B52}" v="97" dt="2021-02-24T07:32:23.743"/>
    <p1510:client id="{3BF0A75A-B944-BC08-FF98-145AC7FA1119}" v="778" dt="2021-02-24T22:18:06.876"/>
    <p1510:client id="{413DAE9F-C083-0000-A651-E879B3A73601}" v="84" dt="2021-02-24T01:34:43.291"/>
    <p1510:client id="{451ADE8B-F445-A047-E0AC-1A8340C338E1}" v="3941" dt="2021-02-24T22:55:34.665"/>
    <p1510:client id="{4E3D8948-15E2-635F-4EFD-B732178BBBF7}" v="188" dt="2021-02-24T22:40:39.260"/>
    <p1510:client id="{4FE7404A-0BE7-BAF0-D574-744BB0A5D77C}" v="1277" dt="2021-02-22T04:44:13.397"/>
    <p1510:client id="{5AF07EFD-D611-C77C-D5FD-E99E98B277D0}" v="25" dt="2021-02-22T21:09:10.463"/>
    <p1510:client id="{89912868-E2AC-78E2-40AE-6BBB5D11B5E3}" v="15" dt="2021-02-25T17:53:22.891"/>
    <p1510:client id="{984252F0-B2C0-1446-3E20-A91E55C81C03}" v="2" dt="2021-02-22T21:56:13.511"/>
    <p1510:client id="{9B0FE3C2-5574-6ABA-E9FB-A0DADFCC40AB}" v="1737" dt="2021-02-25T18:22:11.238"/>
    <p1510:client id="{A2053A74-8D3C-4F3A-90C1-CEDA34BCDE02}" v="226" dt="2021-02-15T23:21:42.703"/>
    <p1510:client id="{B6B120BA-3A20-990A-5CC4-BCE0CF765908}" v="7" dt="2021-02-25T02:30:46.385"/>
    <p1510:client id="{C69FFB12-A53F-0B35-0B85-B3057ACC7231}" v="662" dt="2021-02-25T18:28:58.522"/>
    <p1510:client id="{D1F97C66-EAFD-2B55-7E96-2E21B3FEA203}" v="194" dt="2021-02-24T04:08:00.902"/>
    <p1510:client id="{DC317DB4-43AF-EB70-ECC0-B3D3EBE2937F}" v="63" dt="2021-02-25T00:54:18.884"/>
    <p1510:client id="{EBFE98F5-271C-7F25-6A7B-BADA4C55DA2B}" v="1462" dt="2021-02-24T21:55:43.192"/>
    <p1510:client id="{ED831044-E31B-46CD-1E66-E139B574549F}" v="325" dt="2021-02-23T17:05:45.864"/>
    <p1510:client id="{FE643F63-E131-5E58-1DE4-7ED78723E7A1}" v="123" dt="2021-02-24T21:57:43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039ACA-0216-471F-80EF-9CEAD7147EA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332B744E-8372-49C1-A08D-6CBB623043F1}">
      <dgm:prSet/>
      <dgm:spPr/>
      <dgm:t>
        <a:bodyPr/>
        <a:lstStyle/>
        <a:p>
          <a:r>
            <a:rPr lang="en-US"/>
            <a:t>Creating Conceptual Model</a:t>
          </a:r>
        </a:p>
      </dgm:t>
    </dgm:pt>
    <dgm:pt modelId="{FB578B23-2B4C-4A68-BE56-720406A1DF4D}" type="parTrans" cxnId="{926B780D-E93F-4838-AC16-53A03976E904}">
      <dgm:prSet/>
      <dgm:spPr/>
      <dgm:t>
        <a:bodyPr/>
        <a:lstStyle/>
        <a:p>
          <a:endParaRPr lang="en-US"/>
        </a:p>
      </dgm:t>
    </dgm:pt>
    <dgm:pt modelId="{197AD9D8-C2C1-4037-A0ED-8370E43B5D71}" type="sibTrans" cxnId="{926B780D-E93F-4838-AC16-53A03976E90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E3E5167-AC7D-444A-8C9F-4189B2B6D3C7}">
      <dgm:prSet/>
      <dgm:spPr/>
      <dgm:t>
        <a:bodyPr/>
        <a:lstStyle/>
        <a:p>
          <a:pPr rtl="0"/>
          <a:r>
            <a:rPr lang="en-US"/>
            <a:t>Selecting SDK and Android Emulator component</a:t>
          </a:r>
          <a:r>
            <a:rPr lang="en-US">
              <a:latin typeface="Calibri Light" panose="020F0302020204030204"/>
            </a:rPr>
            <a:t> that is compatible with Maps API</a:t>
          </a:r>
          <a:endParaRPr lang="en-US"/>
        </a:p>
      </dgm:t>
    </dgm:pt>
    <dgm:pt modelId="{C7ED17D1-BB1E-4F71-B8B6-DB469235F2EF}" type="parTrans" cxnId="{A330A8FD-6DF2-4683-A28B-EC0486EF64AE}">
      <dgm:prSet/>
      <dgm:spPr/>
      <dgm:t>
        <a:bodyPr/>
        <a:lstStyle/>
        <a:p>
          <a:endParaRPr lang="en-US"/>
        </a:p>
      </dgm:t>
    </dgm:pt>
    <dgm:pt modelId="{43CD2557-874E-41BA-9FF1-C630DF339B11}" type="sibTrans" cxnId="{A330A8FD-6DF2-4683-A28B-EC0486EF64A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49378AE-16C4-4FA4-8C8B-664615FA013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Choosing the right database</a:t>
          </a:r>
        </a:p>
      </dgm:t>
    </dgm:pt>
    <dgm:pt modelId="{CA693D75-E835-437B-94A1-B6A82D31A610}" type="parTrans" cxnId="{73B8B7A4-5916-43C5-801E-BCFF8346EEE8}">
      <dgm:prSet/>
      <dgm:spPr/>
    </dgm:pt>
    <dgm:pt modelId="{50712544-751F-4A5D-B78A-B5932DF5132A}" type="sibTrans" cxnId="{73B8B7A4-5916-43C5-801E-BCFF8346EEE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A826B45-8FBC-46ED-A452-FE7F48262F4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Selecting/Integrating a GPS Mapping API</a:t>
          </a:r>
        </a:p>
      </dgm:t>
    </dgm:pt>
    <dgm:pt modelId="{F529F271-7C65-4B5F-B214-5CA5A8BDA621}" type="parTrans" cxnId="{12B52F88-F9BC-4AD7-B46A-B527B1DB3543}">
      <dgm:prSet/>
      <dgm:spPr/>
    </dgm:pt>
    <dgm:pt modelId="{E8A5A04D-D17F-4925-8283-1DA2105B9871}" type="sibTrans" cxnId="{12B52F88-F9BC-4AD7-B46A-B527B1DB354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51F5C60-238E-4162-A5EB-C18D6543098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Functional and Nonfunctional Features of the application  </a:t>
          </a:r>
          <a:endParaRPr lang="en-US"/>
        </a:p>
      </dgm:t>
    </dgm:pt>
    <dgm:pt modelId="{3A0A3E50-7050-4BB5-8C13-284EC7EF45F0}" type="parTrans" cxnId="{DDA558A7-CCF6-4367-B3B6-E173B9EAE504}">
      <dgm:prSet/>
      <dgm:spPr/>
    </dgm:pt>
    <dgm:pt modelId="{5C6BADA9-F1A8-4366-9A78-9E9E9D144C70}" type="sibTrans" cxnId="{DDA558A7-CCF6-4367-B3B6-E173B9EAE504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448BE63-9729-4219-A7E9-167675D993EE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Creating Powerpoint</a:t>
          </a:r>
        </a:p>
      </dgm:t>
    </dgm:pt>
    <dgm:pt modelId="{ABC2DC44-7CDE-4A61-AAA7-20AC50963EE1}" type="parTrans" cxnId="{25A37297-46EA-4425-A4B0-4ABD3EBB62CF}">
      <dgm:prSet/>
      <dgm:spPr/>
    </dgm:pt>
    <dgm:pt modelId="{7BD5CB3E-03CC-4946-A24F-C2F68CE93AA2}" type="sibTrans" cxnId="{25A37297-46EA-4425-A4B0-4ABD3EBB62CF}">
      <dgm:prSet phldrT="7" phldr="0"/>
      <dgm:spPr/>
      <dgm:t>
        <a:bodyPr/>
        <a:lstStyle/>
        <a:p>
          <a:endParaRPr lang="en-US"/>
        </a:p>
      </dgm:t>
    </dgm:pt>
    <dgm:pt modelId="{1E756D0F-E28D-4AE5-B976-FF182035BC5C}" type="pres">
      <dgm:prSet presAssocID="{21039ACA-0216-471F-80EF-9CEAD7147EA1}" presName="Name0" presStyleCnt="0">
        <dgm:presLayoutVars>
          <dgm:dir/>
          <dgm:resizeHandles val="exact"/>
        </dgm:presLayoutVars>
      </dgm:prSet>
      <dgm:spPr/>
    </dgm:pt>
    <dgm:pt modelId="{53AE4C6E-7FBE-4D71-B1E6-13BE5015D9DD}" type="pres">
      <dgm:prSet presAssocID="{332B744E-8372-49C1-A08D-6CBB623043F1}" presName="node" presStyleLbl="node1" presStyleIdx="0" presStyleCnt="6">
        <dgm:presLayoutVars>
          <dgm:bulletEnabled val="1"/>
        </dgm:presLayoutVars>
      </dgm:prSet>
      <dgm:spPr/>
    </dgm:pt>
    <dgm:pt modelId="{5F17F75E-8A41-4239-B287-A55FF92BE3DE}" type="pres">
      <dgm:prSet presAssocID="{197AD9D8-C2C1-4037-A0ED-8370E43B5D71}" presName="sibTrans" presStyleLbl="sibTrans1D1" presStyleIdx="0" presStyleCnt="5"/>
      <dgm:spPr/>
    </dgm:pt>
    <dgm:pt modelId="{ABF7485C-736F-4695-B344-00993EF671EA}" type="pres">
      <dgm:prSet presAssocID="{197AD9D8-C2C1-4037-A0ED-8370E43B5D71}" presName="connectorText" presStyleLbl="sibTrans1D1" presStyleIdx="0" presStyleCnt="5"/>
      <dgm:spPr/>
    </dgm:pt>
    <dgm:pt modelId="{18B16A35-C70A-4A7F-84D9-8E63F704147E}" type="pres">
      <dgm:prSet presAssocID="{7E3E5167-AC7D-444A-8C9F-4189B2B6D3C7}" presName="node" presStyleLbl="node1" presStyleIdx="1" presStyleCnt="6">
        <dgm:presLayoutVars>
          <dgm:bulletEnabled val="1"/>
        </dgm:presLayoutVars>
      </dgm:prSet>
      <dgm:spPr/>
    </dgm:pt>
    <dgm:pt modelId="{71474C85-D93A-4C95-BFE0-0F8A3EF97B46}" type="pres">
      <dgm:prSet presAssocID="{43CD2557-874E-41BA-9FF1-C630DF339B11}" presName="sibTrans" presStyleLbl="sibTrans1D1" presStyleIdx="1" presStyleCnt="5"/>
      <dgm:spPr/>
    </dgm:pt>
    <dgm:pt modelId="{F0F559BE-BAEA-498C-9504-0EC32C6852EC}" type="pres">
      <dgm:prSet presAssocID="{43CD2557-874E-41BA-9FF1-C630DF339B11}" presName="connectorText" presStyleLbl="sibTrans1D1" presStyleIdx="1" presStyleCnt="5"/>
      <dgm:spPr/>
    </dgm:pt>
    <dgm:pt modelId="{5F11157D-9C64-4117-977D-D57672291ACD}" type="pres">
      <dgm:prSet presAssocID="{C49378AE-16C4-4FA4-8C8B-664615FA013C}" presName="node" presStyleLbl="node1" presStyleIdx="2" presStyleCnt="6">
        <dgm:presLayoutVars>
          <dgm:bulletEnabled val="1"/>
        </dgm:presLayoutVars>
      </dgm:prSet>
      <dgm:spPr/>
    </dgm:pt>
    <dgm:pt modelId="{69F63618-9CBA-4FFE-BE42-DA52A8DE9F8B}" type="pres">
      <dgm:prSet presAssocID="{50712544-751F-4A5D-B78A-B5932DF5132A}" presName="sibTrans" presStyleLbl="sibTrans1D1" presStyleIdx="2" presStyleCnt="5"/>
      <dgm:spPr/>
    </dgm:pt>
    <dgm:pt modelId="{6495224D-ABF7-43DD-ABA2-B32F13CC6E50}" type="pres">
      <dgm:prSet presAssocID="{50712544-751F-4A5D-B78A-B5932DF5132A}" presName="connectorText" presStyleLbl="sibTrans1D1" presStyleIdx="2" presStyleCnt="5"/>
      <dgm:spPr/>
    </dgm:pt>
    <dgm:pt modelId="{BC783C68-75DC-4FEE-98F1-98F170A9385C}" type="pres">
      <dgm:prSet presAssocID="{EA826B45-8FBC-46ED-A452-FE7F48262F4A}" presName="node" presStyleLbl="node1" presStyleIdx="3" presStyleCnt="6">
        <dgm:presLayoutVars>
          <dgm:bulletEnabled val="1"/>
        </dgm:presLayoutVars>
      </dgm:prSet>
      <dgm:spPr/>
    </dgm:pt>
    <dgm:pt modelId="{C9403259-24D7-4AF1-BCF7-A8B5EFDB9892}" type="pres">
      <dgm:prSet presAssocID="{E8A5A04D-D17F-4925-8283-1DA2105B9871}" presName="sibTrans" presStyleLbl="sibTrans1D1" presStyleIdx="3" presStyleCnt="5"/>
      <dgm:spPr/>
    </dgm:pt>
    <dgm:pt modelId="{CACDF860-5277-4A39-9D9C-54617833AAB2}" type="pres">
      <dgm:prSet presAssocID="{E8A5A04D-D17F-4925-8283-1DA2105B9871}" presName="connectorText" presStyleLbl="sibTrans1D1" presStyleIdx="3" presStyleCnt="5"/>
      <dgm:spPr/>
    </dgm:pt>
    <dgm:pt modelId="{E786FD2E-0B18-44BD-A52C-BB6122B942AA}" type="pres">
      <dgm:prSet presAssocID="{E51F5C60-238E-4162-A5EB-C18D65430983}" presName="node" presStyleLbl="node1" presStyleIdx="4" presStyleCnt="6">
        <dgm:presLayoutVars>
          <dgm:bulletEnabled val="1"/>
        </dgm:presLayoutVars>
      </dgm:prSet>
      <dgm:spPr/>
    </dgm:pt>
    <dgm:pt modelId="{26007C8D-66D6-4403-9542-3114A7A80B7D}" type="pres">
      <dgm:prSet presAssocID="{5C6BADA9-F1A8-4366-9A78-9E9E9D144C70}" presName="sibTrans" presStyleLbl="sibTrans1D1" presStyleIdx="4" presStyleCnt="5"/>
      <dgm:spPr/>
    </dgm:pt>
    <dgm:pt modelId="{BB616533-B62A-43A5-B897-2A75BEF57BED}" type="pres">
      <dgm:prSet presAssocID="{5C6BADA9-F1A8-4366-9A78-9E9E9D144C70}" presName="connectorText" presStyleLbl="sibTrans1D1" presStyleIdx="4" presStyleCnt="5"/>
      <dgm:spPr/>
    </dgm:pt>
    <dgm:pt modelId="{37BA4E59-20B6-42DF-8FA8-BFA0B677367C}" type="pres">
      <dgm:prSet presAssocID="{B448BE63-9729-4219-A7E9-167675D993EE}" presName="node" presStyleLbl="node1" presStyleIdx="5" presStyleCnt="6">
        <dgm:presLayoutVars>
          <dgm:bulletEnabled val="1"/>
        </dgm:presLayoutVars>
      </dgm:prSet>
      <dgm:spPr/>
    </dgm:pt>
  </dgm:ptLst>
  <dgm:cxnLst>
    <dgm:cxn modelId="{5528FA03-4D1B-4852-BC6B-63459B7DF0A0}" type="presOf" srcId="{B448BE63-9729-4219-A7E9-167675D993EE}" destId="{37BA4E59-20B6-42DF-8FA8-BFA0B677367C}" srcOrd="0" destOrd="0" presId="urn:microsoft.com/office/officeart/2016/7/layout/RepeatingBendingProcessNew"/>
    <dgm:cxn modelId="{926B780D-E93F-4838-AC16-53A03976E904}" srcId="{21039ACA-0216-471F-80EF-9CEAD7147EA1}" destId="{332B744E-8372-49C1-A08D-6CBB623043F1}" srcOrd="0" destOrd="0" parTransId="{FB578B23-2B4C-4A68-BE56-720406A1DF4D}" sibTransId="{197AD9D8-C2C1-4037-A0ED-8370E43B5D71}"/>
    <dgm:cxn modelId="{A5A10D30-1C71-4766-9106-3287DF16A85C}" type="presOf" srcId="{5C6BADA9-F1A8-4366-9A78-9E9E9D144C70}" destId="{BB616533-B62A-43A5-B897-2A75BEF57BED}" srcOrd="1" destOrd="0" presId="urn:microsoft.com/office/officeart/2016/7/layout/RepeatingBendingProcessNew"/>
    <dgm:cxn modelId="{1A513E5D-FB6F-440D-8ECE-9603AB468B51}" type="presOf" srcId="{E8A5A04D-D17F-4925-8283-1DA2105B9871}" destId="{C9403259-24D7-4AF1-BCF7-A8B5EFDB9892}" srcOrd="0" destOrd="0" presId="urn:microsoft.com/office/officeart/2016/7/layout/RepeatingBendingProcessNew"/>
    <dgm:cxn modelId="{405E9460-BF52-456E-8B28-76AB11870427}" type="presOf" srcId="{21039ACA-0216-471F-80EF-9CEAD7147EA1}" destId="{1E756D0F-E28D-4AE5-B976-FF182035BC5C}" srcOrd="0" destOrd="0" presId="urn:microsoft.com/office/officeart/2016/7/layout/RepeatingBendingProcessNew"/>
    <dgm:cxn modelId="{A5B0134E-EC48-41C0-85ED-AF2286AC59D6}" type="presOf" srcId="{E8A5A04D-D17F-4925-8283-1DA2105B9871}" destId="{CACDF860-5277-4A39-9D9C-54617833AAB2}" srcOrd="1" destOrd="0" presId="urn:microsoft.com/office/officeart/2016/7/layout/RepeatingBendingProcessNew"/>
    <dgm:cxn modelId="{4E7FB64E-1BF1-48FD-9229-8EDF2087EE20}" type="presOf" srcId="{50712544-751F-4A5D-B78A-B5932DF5132A}" destId="{6495224D-ABF7-43DD-ABA2-B32F13CC6E50}" srcOrd="1" destOrd="0" presId="urn:microsoft.com/office/officeart/2016/7/layout/RepeatingBendingProcessNew"/>
    <dgm:cxn modelId="{2BBF8975-5C62-478A-9EF6-896517DF392B}" type="presOf" srcId="{332B744E-8372-49C1-A08D-6CBB623043F1}" destId="{53AE4C6E-7FBE-4D71-B1E6-13BE5015D9DD}" srcOrd="0" destOrd="0" presId="urn:microsoft.com/office/officeart/2016/7/layout/RepeatingBendingProcessNew"/>
    <dgm:cxn modelId="{9E540E81-B168-4A33-B331-22956E018DFA}" type="presOf" srcId="{EA826B45-8FBC-46ED-A452-FE7F48262F4A}" destId="{BC783C68-75DC-4FEE-98F1-98F170A9385C}" srcOrd="0" destOrd="0" presId="urn:microsoft.com/office/officeart/2016/7/layout/RepeatingBendingProcessNew"/>
    <dgm:cxn modelId="{9E0B7281-B3CD-4DB6-AE9F-77DDC9FA4C63}" type="presOf" srcId="{7E3E5167-AC7D-444A-8C9F-4189B2B6D3C7}" destId="{18B16A35-C70A-4A7F-84D9-8E63F704147E}" srcOrd="0" destOrd="0" presId="urn:microsoft.com/office/officeart/2016/7/layout/RepeatingBendingProcessNew"/>
    <dgm:cxn modelId="{12B52F88-F9BC-4AD7-B46A-B527B1DB3543}" srcId="{21039ACA-0216-471F-80EF-9CEAD7147EA1}" destId="{EA826B45-8FBC-46ED-A452-FE7F48262F4A}" srcOrd="3" destOrd="0" parTransId="{F529F271-7C65-4B5F-B214-5CA5A8BDA621}" sibTransId="{E8A5A04D-D17F-4925-8283-1DA2105B9871}"/>
    <dgm:cxn modelId="{25A37297-46EA-4425-A4B0-4ABD3EBB62CF}" srcId="{21039ACA-0216-471F-80EF-9CEAD7147EA1}" destId="{B448BE63-9729-4219-A7E9-167675D993EE}" srcOrd="5" destOrd="0" parTransId="{ABC2DC44-7CDE-4A61-AAA7-20AC50963EE1}" sibTransId="{7BD5CB3E-03CC-4946-A24F-C2F68CE93AA2}"/>
    <dgm:cxn modelId="{38BDB89C-5924-4C1A-8132-8C7FB548E0AA}" type="presOf" srcId="{197AD9D8-C2C1-4037-A0ED-8370E43B5D71}" destId="{5F17F75E-8A41-4239-B287-A55FF92BE3DE}" srcOrd="0" destOrd="0" presId="urn:microsoft.com/office/officeart/2016/7/layout/RepeatingBendingProcessNew"/>
    <dgm:cxn modelId="{8CB86AA4-101D-40B5-A334-FB39AE6B405D}" type="presOf" srcId="{197AD9D8-C2C1-4037-A0ED-8370E43B5D71}" destId="{ABF7485C-736F-4695-B344-00993EF671EA}" srcOrd="1" destOrd="0" presId="urn:microsoft.com/office/officeart/2016/7/layout/RepeatingBendingProcessNew"/>
    <dgm:cxn modelId="{73B8B7A4-5916-43C5-801E-BCFF8346EEE8}" srcId="{21039ACA-0216-471F-80EF-9CEAD7147EA1}" destId="{C49378AE-16C4-4FA4-8C8B-664615FA013C}" srcOrd="2" destOrd="0" parTransId="{CA693D75-E835-437B-94A1-B6A82D31A610}" sibTransId="{50712544-751F-4A5D-B78A-B5932DF5132A}"/>
    <dgm:cxn modelId="{DDA558A7-CCF6-4367-B3B6-E173B9EAE504}" srcId="{21039ACA-0216-471F-80EF-9CEAD7147EA1}" destId="{E51F5C60-238E-4162-A5EB-C18D65430983}" srcOrd="4" destOrd="0" parTransId="{3A0A3E50-7050-4BB5-8C13-284EC7EF45F0}" sibTransId="{5C6BADA9-F1A8-4366-9A78-9E9E9D144C70}"/>
    <dgm:cxn modelId="{985CAFA9-1E56-438D-A371-10F18EA267F0}" type="presOf" srcId="{50712544-751F-4A5D-B78A-B5932DF5132A}" destId="{69F63618-9CBA-4FFE-BE42-DA52A8DE9F8B}" srcOrd="0" destOrd="0" presId="urn:microsoft.com/office/officeart/2016/7/layout/RepeatingBendingProcessNew"/>
    <dgm:cxn modelId="{88A155AD-12F0-4E73-9BCD-26CEFDA1A992}" type="presOf" srcId="{43CD2557-874E-41BA-9FF1-C630DF339B11}" destId="{71474C85-D93A-4C95-BFE0-0F8A3EF97B46}" srcOrd="0" destOrd="0" presId="urn:microsoft.com/office/officeart/2016/7/layout/RepeatingBendingProcessNew"/>
    <dgm:cxn modelId="{7859BDD0-1D6D-46DD-A9B2-C97B8870CC29}" type="presOf" srcId="{43CD2557-874E-41BA-9FF1-C630DF339B11}" destId="{F0F559BE-BAEA-498C-9504-0EC32C6852EC}" srcOrd="1" destOrd="0" presId="urn:microsoft.com/office/officeart/2016/7/layout/RepeatingBendingProcessNew"/>
    <dgm:cxn modelId="{2D2DBDD1-BCFA-4B6D-9FDE-1140EB3A29D4}" type="presOf" srcId="{C49378AE-16C4-4FA4-8C8B-664615FA013C}" destId="{5F11157D-9C64-4117-977D-D57672291ACD}" srcOrd="0" destOrd="0" presId="urn:microsoft.com/office/officeart/2016/7/layout/RepeatingBendingProcessNew"/>
    <dgm:cxn modelId="{E7A376D4-ED9B-43B2-A24E-3723977197AC}" type="presOf" srcId="{5C6BADA9-F1A8-4366-9A78-9E9E9D144C70}" destId="{26007C8D-66D6-4403-9542-3114A7A80B7D}" srcOrd="0" destOrd="0" presId="urn:microsoft.com/office/officeart/2016/7/layout/RepeatingBendingProcessNew"/>
    <dgm:cxn modelId="{52823DE9-ADF1-4E4D-82CB-74D2799AD0E0}" type="presOf" srcId="{E51F5C60-238E-4162-A5EB-C18D65430983}" destId="{E786FD2E-0B18-44BD-A52C-BB6122B942AA}" srcOrd="0" destOrd="0" presId="urn:microsoft.com/office/officeart/2016/7/layout/RepeatingBendingProcessNew"/>
    <dgm:cxn modelId="{A330A8FD-6DF2-4683-A28B-EC0486EF64AE}" srcId="{21039ACA-0216-471F-80EF-9CEAD7147EA1}" destId="{7E3E5167-AC7D-444A-8C9F-4189B2B6D3C7}" srcOrd="1" destOrd="0" parTransId="{C7ED17D1-BB1E-4F71-B8B6-DB469235F2EF}" sibTransId="{43CD2557-874E-41BA-9FF1-C630DF339B11}"/>
    <dgm:cxn modelId="{CA89E19B-03CB-42EA-A33E-2C5732EFF801}" type="presParOf" srcId="{1E756D0F-E28D-4AE5-B976-FF182035BC5C}" destId="{53AE4C6E-7FBE-4D71-B1E6-13BE5015D9DD}" srcOrd="0" destOrd="0" presId="urn:microsoft.com/office/officeart/2016/7/layout/RepeatingBendingProcessNew"/>
    <dgm:cxn modelId="{3F7FF0E3-8DCF-462C-A2FA-94F69BE074DC}" type="presParOf" srcId="{1E756D0F-E28D-4AE5-B976-FF182035BC5C}" destId="{5F17F75E-8A41-4239-B287-A55FF92BE3DE}" srcOrd="1" destOrd="0" presId="urn:microsoft.com/office/officeart/2016/7/layout/RepeatingBendingProcessNew"/>
    <dgm:cxn modelId="{C77B2506-6EC7-4586-A998-0995DD172C8A}" type="presParOf" srcId="{5F17F75E-8A41-4239-B287-A55FF92BE3DE}" destId="{ABF7485C-736F-4695-B344-00993EF671EA}" srcOrd="0" destOrd="0" presId="urn:microsoft.com/office/officeart/2016/7/layout/RepeatingBendingProcessNew"/>
    <dgm:cxn modelId="{4BE9DF9E-4C6D-4D93-AF98-B0ED77D54917}" type="presParOf" srcId="{1E756D0F-E28D-4AE5-B976-FF182035BC5C}" destId="{18B16A35-C70A-4A7F-84D9-8E63F704147E}" srcOrd="2" destOrd="0" presId="urn:microsoft.com/office/officeart/2016/7/layout/RepeatingBendingProcessNew"/>
    <dgm:cxn modelId="{91866511-55B7-46B6-9907-A139C8B2B43C}" type="presParOf" srcId="{1E756D0F-E28D-4AE5-B976-FF182035BC5C}" destId="{71474C85-D93A-4C95-BFE0-0F8A3EF97B46}" srcOrd="3" destOrd="0" presId="urn:microsoft.com/office/officeart/2016/7/layout/RepeatingBendingProcessNew"/>
    <dgm:cxn modelId="{9FCE7A70-7251-4828-9CCF-7BA047B68746}" type="presParOf" srcId="{71474C85-D93A-4C95-BFE0-0F8A3EF97B46}" destId="{F0F559BE-BAEA-498C-9504-0EC32C6852EC}" srcOrd="0" destOrd="0" presId="urn:microsoft.com/office/officeart/2016/7/layout/RepeatingBendingProcessNew"/>
    <dgm:cxn modelId="{2C0CC49B-16FD-4A72-8900-7263A851D268}" type="presParOf" srcId="{1E756D0F-E28D-4AE5-B976-FF182035BC5C}" destId="{5F11157D-9C64-4117-977D-D57672291ACD}" srcOrd="4" destOrd="0" presId="urn:microsoft.com/office/officeart/2016/7/layout/RepeatingBendingProcessNew"/>
    <dgm:cxn modelId="{A0AE8C7D-0DF9-48B6-B6C5-9BD322900AE1}" type="presParOf" srcId="{1E756D0F-E28D-4AE5-B976-FF182035BC5C}" destId="{69F63618-9CBA-4FFE-BE42-DA52A8DE9F8B}" srcOrd="5" destOrd="0" presId="urn:microsoft.com/office/officeart/2016/7/layout/RepeatingBendingProcessNew"/>
    <dgm:cxn modelId="{ADF8D90E-9A3F-4B57-8793-DCF658CDBD69}" type="presParOf" srcId="{69F63618-9CBA-4FFE-BE42-DA52A8DE9F8B}" destId="{6495224D-ABF7-43DD-ABA2-B32F13CC6E50}" srcOrd="0" destOrd="0" presId="urn:microsoft.com/office/officeart/2016/7/layout/RepeatingBendingProcessNew"/>
    <dgm:cxn modelId="{3D1CB3C3-A6D2-4AF8-A7C4-343491EF9D3B}" type="presParOf" srcId="{1E756D0F-E28D-4AE5-B976-FF182035BC5C}" destId="{BC783C68-75DC-4FEE-98F1-98F170A9385C}" srcOrd="6" destOrd="0" presId="urn:microsoft.com/office/officeart/2016/7/layout/RepeatingBendingProcessNew"/>
    <dgm:cxn modelId="{387942C0-4278-4846-8739-30C4FF1D4183}" type="presParOf" srcId="{1E756D0F-E28D-4AE5-B976-FF182035BC5C}" destId="{C9403259-24D7-4AF1-BCF7-A8B5EFDB9892}" srcOrd="7" destOrd="0" presId="urn:microsoft.com/office/officeart/2016/7/layout/RepeatingBendingProcessNew"/>
    <dgm:cxn modelId="{C581E332-A98C-4702-B1D5-132720232BBC}" type="presParOf" srcId="{C9403259-24D7-4AF1-BCF7-A8B5EFDB9892}" destId="{CACDF860-5277-4A39-9D9C-54617833AAB2}" srcOrd="0" destOrd="0" presId="urn:microsoft.com/office/officeart/2016/7/layout/RepeatingBendingProcessNew"/>
    <dgm:cxn modelId="{D9266A0D-CC92-4616-85A2-2D8321D37012}" type="presParOf" srcId="{1E756D0F-E28D-4AE5-B976-FF182035BC5C}" destId="{E786FD2E-0B18-44BD-A52C-BB6122B942AA}" srcOrd="8" destOrd="0" presId="urn:microsoft.com/office/officeart/2016/7/layout/RepeatingBendingProcessNew"/>
    <dgm:cxn modelId="{CD0A3C04-3D21-44FD-A645-7944E0C0EF36}" type="presParOf" srcId="{1E756D0F-E28D-4AE5-B976-FF182035BC5C}" destId="{26007C8D-66D6-4403-9542-3114A7A80B7D}" srcOrd="9" destOrd="0" presId="urn:microsoft.com/office/officeart/2016/7/layout/RepeatingBendingProcessNew"/>
    <dgm:cxn modelId="{2CAEAEE8-12AF-431F-B7BE-5CC8F4BA3BE2}" type="presParOf" srcId="{26007C8D-66D6-4403-9542-3114A7A80B7D}" destId="{BB616533-B62A-43A5-B897-2A75BEF57BED}" srcOrd="0" destOrd="0" presId="urn:microsoft.com/office/officeart/2016/7/layout/RepeatingBendingProcessNew"/>
    <dgm:cxn modelId="{D2F05887-F8D0-458D-93A2-847692BAC6AE}" type="presParOf" srcId="{1E756D0F-E28D-4AE5-B976-FF182035BC5C}" destId="{37BA4E59-20B6-42DF-8FA8-BFA0B677367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16ADBC-A603-43FB-BF3E-70301760B2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8C9018B-9F7B-4720-895B-B84DC4C19227}">
      <dgm:prSet/>
      <dgm:spPr/>
      <dgm:t>
        <a:bodyPr/>
        <a:lstStyle/>
        <a:p>
          <a:r>
            <a:rPr lang="en-US"/>
            <a:t>When selecting an SDK, we have to consider the how many target users we want to target. Which SDK will best support the features and functionality of our application that.</a:t>
          </a:r>
        </a:p>
      </dgm:t>
    </dgm:pt>
    <dgm:pt modelId="{9A09C515-BD0C-4EA2-B74F-C51C6EBA4169}" type="parTrans" cxnId="{759D6615-3071-4AA1-8EBC-40F567FC556A}">
      <dgm:prSet/>
      <dgm:spPr/>
      <dgm:t>
        <a:bodyPr/>
        <a:lstStyle/>
        <a:p>
          <a:endParaRPr lang="en-US"/>
        </a:p>
      </dgm:t>
    </dgm:pt>
    <dgm:pt modelId="{50E1278A-49A2-463E-95C0-3D03ED4EED7E}" type="sibTrans" cxnId="{759D6615-3071-4AA1-8EBC-40F567FC556A}">
      <dgm:prSet/>
      <dgm:spPr/>
      <dgm:t>
        <a:bodyPr/>
        <a:lstStyle/>
        <a:p>
          <a:endParaRPr lang="en-US"/>
        </a:p>
      </dgm:t>
    </dgm:pt>
    <dgm:pt modelId="{17770564-E7EB-4634-87CA-34B99982A69D}">
      <dgm:prSet/>
      <dgm:spPr/>
      <dgm:t>
        <a:bodyPr/>
        <a:lstStyle/>
        <a:p>
          <a:r>
            <a:rPr lang="en-US"/>
            <a:t>When selecting an emulator, we have to consider the devices we want our application to run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DA27A2DF-A315-4A6D-8369-5D9F6CA4CD8A}" type="parTrans" cxnId="{F3D3903A-2D34-4568-A8E3-FEEC027A1137}">
      <dgm:prSet/>
      <dgm:spPr/>
      <dgm:t>
        <a:bodyPr/>
        <a:lstStyle/>
        <a:p>
          <a:endParaRPr lang="en-US"/>
        </a:p>
      </dgm:t>
    </dgm:pt>
    <dgm:pt modelId="{5D0B6C0F-3921-4DDA-8D33-2FFA5C6D5B5B}" type="sibTrans" cxnId="{F3D3903A-2D34-4568-A8E3-FEEC027A1137}">
      <dgm:prSet/>
      <dgm:spPr/>
      <dgm:t>
        <a:bodyPr/>
        <a:lstStyle/>
        <a:p>
          <a:endParaRPr lang="en-US"/>
        </a:p>
      </dgm:t>
    </dgm:pt>
    <dgm:pt modelId="{2028599E-5A2C-44B6-91FF-2CF01871DD25}" type="pres">
      <dgm:prSet presAssocID="{9F16ADBC-A603-43FB-BF3E-70301760B235}" presName="root" presStyleCnt="0">
        <dgm:presLayoutVars>
          <dgm:dir/>
          <dgm:resizeHandles val="exact"/>
        </dgm:presLayoutVars>
      </dgm:prSet>
      <dgm:spPr/>
    </dgm:pt>
    <dgm:pt modelId="{D9A8B282-8845-4A08-B161-747601295277}" type="pres">
      <dgm:prSet presAssocID="{58C9018B-9F7B-4720-895B-B84DC4C19227}" presName="compNode" presStyleCnt="0"/>
      <dgm:spPr/>
    </dgm:pt>
    <dgm:pt modelId="{995F080B-C8E5-43D6-883C-D1B646C8383C}" type="pres">
      <dgm:prSet presAssocID="{58C9018B-9F7B-4720-895B-B84DC4C19227}" presName="bgRect" presStyleLbl="bgShp" presStyleIdx="0" presStyleCnt="2"/>
      <dgm:spPr/>
    </dgm:pt>
    <dgm:pt modelId="{270500A2-48BC-4232-8DE4-D24B380F6C56}" type="pres">
      <dgm:prSet presAssocID="{58C9018B-9F7B-4720-895B-B84DC4C192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794F29F1-50C9-4B39-A1AE-5F15F8A52846}" type="pres">
      <dgm:prSet presAssocID="{58C9018B-9F7B-4720-895B-B84DC4C19227}" presName="spaceRect" presStyleCnt="0"/>
      <dgm:spPr/>
    </dgm:pt>
    <dgm:pt modelId="{F483658F-F9B3-48BA-A5B8-B099647EF20B}" type="pres">
      <dgm:prSet presAssocID="{58C9018B-9F7B-4720-895B-B84DC4C19227}" presName="parTx" presStyleLbl="revTx" presStyleIdx="0" presStyleCnt="2">
        <dgm:presLayoutVars>
          <dgm:chMax val="0"/>
          <dgm:chPref val="0"/>
        </dgm:presLayoutVars>
      </dgm:prSet>
      <dgm:spPr/>
    </dgm:pt>
    <dgm:pt modelId="{21BCFE24-A6E1-483F-816F-58ED200595D1}" type="pres">
      <dgm:prSet presAssocID="{50E1278A-49A2-463E-95C0-3D03ED4EED7E}" presName="sibTrans" presStyleCnt="0"/>
      <dgm:spPr/>
    </dgm:pt>
    <dgm:pt modelId="{C66701B4-2E2D-419E-BF65-90129C688EA0}" type="pres">
      <dgm:prSet presAssocID="{17770564-E7EB-4634-87CA-34B99982A69D}" presName="compNode" presStyleCnt="0"/>
      <dgm:spPr/>
    </dgm:pt>
    <dgm:pt modelId="{2140AAEB-F213-46F8-A4F1-5B33ED33D3D6}" type="pres">
      <dgm:prSet presAssocID="{17770564-E7EB-4634-87CA-34B99982A69D}" presName="bgRect" presStyleLbl="bgShp" presStyleIdx="1" presStyleCnt="2"/>
      <dgm:spPr/>
    </dgm:pt>
    <dgm:pt modelId="{160AA7CD-7CCD-4A40-AF59-F3D242375955}" type="pres">
      <dgm:prSet presAssocID="{17770564-E7EB-4634-87CA-34B99982A6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BF602B8F-8A47-4152-A7D8-47A64B01F07B}" type="pres">
      <dgm:prSet presAssocID="{17770564-E7EB-4634-87CA-34B99982A69D}" presName="spaceRect" presStyleCnt="0"/>
      <dgm:spPr/>
    </dgm:pt>
    <dgm:pt modelId="{594174B4-E0D6-4D1D-93CC-D0473159FEF6}" type="pres">
      <dgm:prSet presAssocID="{17770564-E7EB-4634-87CA-34B99982A69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79C6A0E-67EF-4DDB-8021-5970EBDA5BBA}" type="presOf" srcId="{17770564-E7EB-4634-87CA-34B99982A69D}" destId="{594174B4-E0D6-4D1D-93CC-D0473159FEF6}" srcOrd="0" destOrd="0" presId="urn:microsoft.com/office/officeart/2018/2/layout/IconVerticalSolidList"/>
    <dgm:cxn modelId="{759D6615-3071-4AA1-8EBC-40F567FC556A}" srcId="{9F16ADBC-A603-43FB-BF3E-70301760B235}" destId="{58C9018B-9F7B-4720-895B-B84DC4C19227}" srcOrd="0" destOrd="0" parTransId="{9A09C515-BD0C-4EA2-B74F-C51C6EBA4169}" sibTransId="{50E1278A-49A2-463E-95C0-3D03ED4EED7E}"/>
    <dgm:cxn modelId="{F3D3903A-2D34-4568-A8E3-FEEC027A1137}" srcId="{9F16ADBC-A603-43FB-BF3E-70301760B235}" destId="{17770564-E7EB-4634-87CA-34B99982A69D}" srcOrd="1" destOrd="0" parTransId="{DA27A2DF-A315-4A6D-8369-5D9F6CA4CD8A}" sibTransId="{5D0B6C0F-3921-4DDA-8D33-2FFA5C6D5B5B}"/>
    <dgm:cxn modelId="{00BCBB49-2FD6-4EA0-8F10-77F6A9BF31BB}" type="presOf" srcId="{58C9018B-9F7B-4720-895B-B84DC4C19227}" destId="{F483658F-F9B3-48BA-A5B8-B099647EF20B}" srcOrd="0" destOrd="0" presId="urn:microsoft.com/office/officeart/2018/2/layout/IconVerticalSolidList"/>
    <dgm:cxn modelId="{3ED40D7C-572C-4006-8B97-1501B6315E82}" type="presOf" srcId="{9F16ADBC-A603-43FB-BF3E-70301760B235}" destId="{2028599E-5A2C-44B6-91FF-2CF01871DD25}" srcOrd="0" destOrd="0" presId="urn:microsoft.com/office/officeart/2018/2/layout/IconVerticalSolidList"/>
    <dgm:cxn modelId="{7641BC38-471B-43FD-BBB8-D3F6C00DC9B3}" type="presParOf" srcId="{2028599E-5A2C-44B6-91FF-2CF01871DD25}" destId="{D9A8B282-8845-4A08-B161-747601295277}" srcOrd="0" destOrd="0" presId="urn:microsoft.com/office/officeart/2018/2/layout/IconVerticalSolidList"/>
    <dgm:cxn modelId="{31A1C0EC-D759-4C6E-8851-2E80F4AA26E1}" type="presParOf" srcId="{D9A8B282-8845-4A08-B161-747601295277}" destId="{995F080B-C8E5-43D6-883C-D1B646C8383C}" srcOrd="0" destOrd="0" presId="urn:microsoft.com/office/officeart/2018/2/layout/IconVerticalSolidList"/>
    <dgm:cxn modelId="{FC08F503-16E6-4877-AD6C-EFE1C5F54F63}" type="presParOf" srcId="{D9A8B282-8845-4A08-B161-747601295277}" destId="{270500A2-48BC-4232-8DE4-D24B380F6C56}" srcOrd="1" destOrd="0" presId="urn:microsoft.com/office/officeart/2018/2/layout/IconVerticalSolidList"/>
    <dgm:cxn modelId="{AA730023-0CCE-4E20-A63D-4048B3380D0F}" type="presParOf" srcId="{D9A8B282-8845-4A08-B161-747601295277}" destId="{794F29F1-50C9-4B39-A1AE-5F15F8A52846}" srcOrd="2" destOrd="0" presId="urn:microsoft.com/office/officeart/2018/2/layout/IconVerticalSolidList"/>
    <dgm:cxn modelId="{1115C501-A6B4-44B0-BF6D-01667E257CE9}" type="presParOf" srcId="{D9A8B282-8845-4A08-B161-747601295277}" destId="{F483658F-F9B3-48BA-A5B8-B099647EF20B}" srcOrd="3" destOrd="0" presId="urn:microsoft.com/office/officeart/2018/2/layout/IconVerticalSolidList"/>
    <dgm:cxn modelId="{D8F27E4F-628D-4B7A-A456-8088515AE8E4}" type="presParOf" srcId="{2028599E-5A2C-44B6-91FF-2CF01871DD25}" destId="{21BCFE24-A6E1-483F-816F-58ED200595D1}" srcOrd="1" destOrd="0" presId="urn:microsoft.com/office/officeart/2018/2/layout/IconVerticalSolidList"/>
    <dgm:cxn modelId="{EF0A8E0A-6C76-4950-9327-330ED790820A}" type="presParOf" srcId="{2028599E-5A2C-44B6-91FF-2CF01871DD25}" destId="{C66701B4-2E2D-419E-BF65-90129C688EA0}" srcOrd="2" destOrd="0" presId="urn:microsoft.com/office/officeart/2018/2/layout/IconVerticalSolidList"/>
    <dgm:cxn modelId="{EB6F33BB-1099-418E-B905-155A06FAFBF2}" type="presParOf" srcId="{C66701B4-2E2D-419E-BF65-90129C688EA0}" destId="{2140AAEB-F213-46F8-A4F1-5B33ED33D3D6}" srcOrd="0" destOrd="0" presId="urn:microsoft.com/office/officeart/2018/2/layout/IconVerticalSolidList"/>
    <dgm:cxn modelId="{6CD834BA-D8B3-42F2-B84D-70AE3C34A29E}" type="presParOf" srcId="{C66701B4-2E2D-419E-BF65-90129C688EA0}" destId="{160AA7CD-7CCD-4A40-AF59-F3D242375955}" srcOrd="1" destOrd="0" presId="urn:microsoft.com/office/officeart/2018/2/layout/IconVerticalSolidList"/>
    <dgm:cxn modelId="{86F62898-4788-4F9B-80E3-32664EBD6C97}" type="presParOf" srcId="{C66701B4-2E2D-419E-BF65-90129C688EA0}" destId="{BF602B8F-8A47-4152-A7D8-47A64B01F07B}" srcOrd="2" destOrd="0" presId="urn:microsoft.com/office/officeart/2018/2/layout/IconVerticalSolidList"/>
    <dgm:cxn modelId="{279A3B5C-C9FA-4B88-A4F5-6EDA90BFA8FB}" type="presParOf" srcId="{C66701B4-2E2D-419E-BF65-90129C688EA0}" destId="{594174B4-E0D6-4D1D-93CC-D0473159FE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46E402-0617-44BC-8C3E-12306F12879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1A2F8F9-F843-43E2-9957-DBDE6DE99A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Android emulator is cost effective, allows us to test our application on multiple Android devices</a:t>
          </a:r>
        </a:p>
      </dgm:t>
    </dgm:pt>
    <dgm:pt modelId="{C73E63D0-12F4-41CA-9E1F-318654F539CB}" type="parTrans" cxnId="{65696C1E-284F-4298-AFFB-1EA043921B95}">
      <dgm:prSet/>
      <dgm:spPr/>
      <dgm:t>
        <a:bodyPr/>
        <a:lstStyle/>
        <a:p>
          <a:endParaRPr lang="en-US"/>
        </a:p>
      </dgm:t>
    </dgm:pt>
    <dgm:pt modelId="{2A015BDF-F3C6-4386-8D15-B6741615B43A}" type="sibTrans" cxnId="{65696C1E-284F-4298-AFFB-1EA043921B95}">
      <dgm:prSet/>
      <dgm:spPr/>
      <dgm:t>
        <a:bodyPr/>
        <a:lstStyle/>
        <a:p>
          <a:endParaRPr lang="en-US"/>
        </a:p>
      </dgm:t>
    </dgm:pt>
    <dgm:pt modelId="{A444224B-85BB-4EE3-A79E-E0C34C9DA4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Google Pixel 3a API considered to be one of the best android phones</a:t>
          </a:r>
        </a:p>
      </dgm:t>
    </dgm:pt>
    <dgm:pt modelId="{FF1069B3-2918-4BCC-90DB-3E3470850AE6}" type="parTrans" cxnId="{5AE6A7BF-5F04-4840-ADB6-4D3FA145E960}">
      <dgm:prSet/>
      <dgm:spPr/>
      <dgm:t>
        <a:bodyPr/>
        <a:lstStyle/>
        <a:p>
          <a:endParaRPr lang="en-US"/>
        </a:p>
      </dgm:t>
    </dgm:pt>
    <dgm:pt modelId="{C3181DD5-0A8E-4256-9C3A-4FC73070FB64}" type="sibTrans" cxnId="{5AE6A7BF-5F04-4840-ADB6-4D3FA145E960}">
      <dgm:prSet/>
      <dgm:spPr/>
      <dgm:t>
        <a:bodyPr/>
        <a:lstStyle/>
        <a:p>
          <a:endParaRPr lang="en-US"/>
        </a:p>
      </dgm:t>
    </dgm:pt>
    <dgm:pt modelId="{ADEC1BFA-EC40-4F1A-8531-6ABFB91A0B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Compatible with Marshmallow API</a:t>
          </a:r>
        </a:p>
      </dgm:t>
    </dgm:pt>
    <dgm:pt modelId="{06BBFF07-4195-48FD-AFE5-F4DDC4E9EB00}" type="parTrans" cxnId="{D4F08702-133B-4F64-8A19-0C7E63CC49CE}">
      <dgm:prSet/>
      <dgm:spPr/>
      <dgm:t>
        <a:bodyPr/>
        <a:lstStyle/>
        <a:p>
          <a:endParaRPr lang="en-US"/>
        </a:p>
      </dgm:t>
    </dgm:pt>
    <dgm:pt modelId="{901C8468-0D3D-4604-869F-F800DC5BDB5B}" type="sibTrans" cxnId="{D4F08702-133B-4F64-8A19-0C7E63CC49CE}">
      <dgm:prSet/>
      <dgm:spPr/>
      <dgm:t>
        <a:bodyPr/>
        <a:lstStyle/>
        <a:p>
          <a:endParaRPr lang="en-US"/>
        </a:p>
      </dgm:t>
    </dgm:pt>
    <dgm:pt modelId="{F258EEA4-1951-407F-BFBB-14C24AB228A9}" type="pres">
      <dgm:prSet presAssocID="{7B46E402-0617-44BC-8C3E-12306F128795}" presName="root" presStyleCnt="0">
        <dgm:presLayoutVars>
          <dgm:dir/>
          <dgm:resizeHandles val="exact"/>
        </dgm:presLayoutVars>
      </dgm:prSet>
      <dgm:spPr/>
    </dgm:pt>
    <dgm:pt modelId="{6A7659A4-B92A-433F-A46C-28222A60941E}" type="pres">
      <dgm:prSet presAssocID="{61A2F8F9-F843-43E2-9957-DBDE6DE99A70}" presName="compNode" presStyleCnt="0"/>
      <dgm:spPr/>
    </dgm:pt>
    <dgm:pt modelId="{4AF9713B-7435-46A8-B5AD-B8068BF928EB}" type="pres">
      <dgm:prSet presAssocID="{61A2F8F9-F843-43E2-9957-DBDE6DE99A70}" presName="bgRect" presStyleLbl="bgShp" presStyleIdx="0" presStyleCnt="3"/>
      <dgm:spPr/>
    </dgm:pt>
    <dgm:pt modelId="{C83F996E-6F2C-4B8D-89DB-E2669C307272}" type="pres">
      <dgm:prSet presAssocID="{61A2F8F9-F843-43E2-9957-DBDE6DE99A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26EED1C-3010-43D8-9350-59568285F05E}" type="pres">
      <dgm:prSet presAssocID="{61A2F8F9-F843-43E2-9957-DBDE6DE99A70}" presName="spaceRect" presStyleCnt="0"/>
      <dgm:spPr/>
    </dgm:pt>
    <dgm:pt modelId="{F1D2561E-C6CA-46D1-BCDC-311EBE3D3AB6}" type="pres">
      <dgm:prSet presAssocID="{61A2F8F9-F843-43E2-9957-DBDE6DE99A70}" presName="parTx" presStyleLbl="revTx" presStyleIdx="0" presStyleCnt="3">
        <dgm:presLayoutVars>
          <dgm:chMax val="0"/>
          <dgm:chPref val="0"/>
        </dgm:presLayoutVars>
      </dgm:prSet>
      <dgm:spPr/>
    </dgm:pt>
    <dgm:pt modelId="{A393F101-57B5-4B33-844A-84164EA15387}" type="pres">
      <dgm:prSet presAssocID="{2A015BDF-F3C6-4386-8D15-B6741615B43A}" presName="sibTrans" presStyleCnt="0"/>
      <dgm:spPr/>
    </dgm:pt>
    <dgm:pt modelId="{7035179F-B900-44E0-AD7B-6857B5D21D13}" type="pres">
      <dgm:prSet presAssocID="{A444224B-85BB-4EE3-A79E-E0C34C9DA425}" presName="compNode" presStyleCnt="0"/>
      <dgm:spPr/>
    </dgm:pt>
    <dgm:pt modelId="{D8B54155-FB95-48F0-AD23-A6E33CDADF04}" type="pres">
      <dgm:prSet presAssocID="{A444224B-85BB-4EE3-A79E-E0C34C9DA425}" presName="bgRect" presStyleLbl="bgShp" presStyleIdx="1" presStyleCnt="3"/>
      <dgm:spPr/>
    </dgm:pt>
    <dgm:pt modelId="{27427254-0928-4242-AC37-7D306F1F00C0}" type="pres">
      <dgm:prSet presAssocID="{A444224B-85BB-4EE3-A79E-E0C34C9DA4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F8745E42-B2F6-4946-8E6C-FF992E7C86FD}" type="pres">
      <dgm:prSet presAssocID="{A444224B-85BB-4EE3-A79E-E0C34C9DA425}" presName="spaceRect" presStyleCnt="0"/>
      <dgm:spPr/>
    </dgm:pt>
    <dgm:pt modelId="{363FA5E7-33A6-41DD-A6A8-DB96050FF726}" type="pres">
      <dgm:prSet presAssocID="{A444224B-85BB-4EE3-A79E-E0C34C9DA425}" presName="parTx" presStyleLbl="revTx" presStyleIdx="1" presStyleCnt="3">
        <dgm:presLayoutVars>
          <dgm:chMax val="0"/>
          <dgm:chPref val="0"/>
        </dgm:presLayoutVars>
      </dgm:prSet>
      <dgm:spPr/>
    </dgm:pt>
    <dgm:pt modelId="{50F09F50-37CB-415C-A6A8-14538C6AF11F}" type="pres">
      <dgm:prSet presAssocID="{C3181DD5-0A8E-4256-9C3A-4FC73070FB64}" presName="sibTrans" presStyleCnt="0"/>
      <dgm:spPr/>
    </dgm:pt>
    <dgm:pt modelId="{F2A2439E-B932-4538-89B6-0CAE94BEAE4B}" type="pres">
      <dgm:prSet presAssocID="{ADEC1BFA-EC40-4F1A-8531-6ABFB91A0B94}" presName="compNode" presStyleCnt="0"/>
      <dgm:spPr/>
    </dgm:pt>
    <dgm:pt modelId="{595DBD1E-1A8E-461B-8DF0-71273545FD4D}" type="pres">
      <dgm:prSet presAssocID="{ADEC1BFA-EC40-4F1A-8531-6ABFB91A0B94}" presName="bgRect" presStyleLbl="bgShp" presStyleIdx="2" presStyleCnt="3"/>
      <dgm:spPr/>
    </dgm:pt>
    <dgm:pt modelId="{6E7546A8-DFA4-4D18-B2D1-447E57B3893C}" type="pres">
      <dgm:prSet presAssocID="{ADEC1BFA-EC40-4F1A-8531-6ABFB91A0B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9815E47-7CC2-4F4D-A3B4-8231B9CCF8C4}" type="pres">
      <dgm:prSet presAssocID="{ADEC1BFA-EC40-4F1A-8531-6ABFB91A0B94}" presName="spaceRect" presStyleCnt="0"/>
      <dgm:spPr/>
    </dgm:pt>
    <dgm:pt modelId="{7FF14401-44C4-4ACE-ADC0-0BE70B1220E1}" type="pres">
      <dgm:prSet presAssocID="{ADEC1BFA-EC40-4F1A-8531-6ABFB91A0B9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F08702-133B-4F64-8A19-0C7E63CC49CE}" srcId="{7B46E402-0617-44BC-8C3E-12306F128795}" destId="{ADEC1BFA-EC40-4F1A-8531-6ABFB91A0B94}" srcOrd="2" destOrd="0" parTransId="{06BBFF07-4195-48FD-AFE5-F4DDC4E9EB00}" sibTransId="{901C8468-0D3D-4604-869F-F800DC5BDB5B}"/>
    <dgm:cxn modelId="{65696C1E-284F-4298-AFFB-1EA043921B95}" srcId="{7B46E402-0617-44BC-8C3E-12306F128795}" destId="{61A2F8F9-F843-43E2-9957-DBDE6DE99A70}" srcOrd="0" destOrd="0" parTransId="{C73E63D0-12F4-41CA-9E1F-318654F539CB}" sibTransId="{2A015BDF-F3C6-4386-8D15-B6741615B43A}"/>
    <dgm:cxn modelId="{B8D90637-6BE9-4CA8-9D09-C5EA57B3D7D3}" type="presOf" srcId="{A444224B-85BB-4EE3-A79E-E0C34C9DA425}" destId="{363FA5E7-33A6-41DD-A6A8-DB96050FF726}" srcOrd="0" destOrd="0" presId="urn:microsoft.com/office/officeart/2018/2/layout/IconVerticalSolidList"/>
    <dgm:cxn modelId="{3E9C5C83-8CA2-4693-9006-61A62FDB4AE2}" type="presOf" srcId="{61A2F8F9-F843-43E2-9957-DBDE6DE99A70}" destId="{F1D2561E-C6CA-46D1-BCDC-311EBE3D3AB6}" srcOrd="0" destOrd="0" presId="urn:microsoft.com/office/officeart/2018/2/layout/IconVerticalSolidList"/>
    <dgm:cxn modelId="{5AE6A7BF-5F04-4840-ADB6-4D3FA145E960}" srcId="{7B46E402-0617-44BC-8C3E-12306F128795}" destId="{A444224B-85BB-4EE3-A79E-E0C34C9DA425}" srcOrd="1" destOrd="0" parTransId="{FF1069B3-2918-4BCC-90DB-3E3470850AE6}" sibTransId="{C3181DD5-0A8E-4256-9C3A-4FC73070FB64}"/>
    <dgm:cxn modelId="{CFD596D0-CC2B-4631-AE15-F3438A9AE9B5}" type="presOf" srcId="{ADEC1BFA-EC40-4F1A-8531-6ABFB91A0B94}" destId="{7FF14401-44C4-4ACE-ADC0-0BE70B1220E1}" srcOrd="0" destOrd="0" presId="urn:microsoft.com/office/officeart/2018/2/layout/IconVerticalSolidList"/>
    <dgm:cxn modelId="{72D62EF3-1C3B-4CFF-BB0D-C665DD63589F}" type="presOf" srcId="{7B46E402-0617-44BC-8C3E-12306F128795}" destId="{F258EEA4-1951-407F-BFBB-14C24AB228A9}" srcOrd="0" destOrd="0" presId="urn:microsoft.com/office/officeart/2018/2/layout/IconVerticalSolidList"/>
    <dgm:cxn modelId="{ACBC8B6B-3C8D-4E89-91B8-70C2DE9F5256}" type="presParOf" srcId="{F258EEA4-1951-407F-BFBB-14C24AB228A9}" destId="{6A7659A4-B92A-433F-A46C-28222A60941E}" srcOrd="0" destOrd="0" presId="urn:microsoft.com/office/officeart/2018/2/layout/IconVerticalSolidList"/>
    <dgm:cxn modelId="{DCABE6A1-77B4-49E9-A141-93933A04274F}" type="presParOf" srcId="{6A7659A4-B92A-433F-A46C-28222A60941E}" destId="{4AF9713B-7435-46A8-B5AD-B8068BF928EB}" srcOrd="0" destOrd="0" presId="urn:microsoft.com/office/officeart/2018/2/layout/IconVerticalSolidList"/>
    <dgm:cxn modelId="{BD4C8310-EEF3-4355-ACB2-7AE8D69C0FB9}" type="presParOf" srcId="{6A7659A4-B92A-433F-A46C-28222A60941E}" destId="{C83F996E-6F2C-4B8D-89DB-E2669C307272}" srcOrd="1" destOrd="0" presId="urn:microsoft.com/office/officeart/2018/2/layout/IconVerticalSolidList"/>
    <dgm:cxn modelId="{8E47B426-7915-47F4-995B-6F1A5F5F9809}" type="presParOf" srcId="{6A7659A4-B92A-433F-A46C-28222A60941E}" destId="{E26EED1C-3010-43D8-9350-59568285F05E}" srcOrd="2" destOrd="0" presId="urn:microsoft.com/office/officeart/2018/2/layout/IconVerticalSolidList"/>
    <dgm:cxn modelId="{E2152FB1-E41F-4A5A-8E4D-76676F5E457C}" type="presParOf" srcId="{6A7659A4-B92A-433F-A46C-28222A60941E}" destId="{F1D2561E-C6CA-46D1-BCDC-311EBE3D3AB6}" srcOrd="3" destOrd="0" presId="urn:microsoft.com/office/officeart/2018/2/layout/IconVerticalSolidList"/>
    <dgm:cxn modelId="{583CA0B3-85F8-491B-8BED-03180D10D35D}" type="presParOf" srcId="{F258EEA4-1951-407F-BFBB-14C24AB228A9}" destId="{A393F101-57B5-4B33-844A-84164EA15387}" srcOrd="1" destOrd="0" presId="urn:microsoft.com/office/officeart/2018/2/layout/IconVerticalSolidList"/>
    <dgm:cxn modelId="{4B8EC83F-A837-4DE1-AF67-E5802BABFF64}" type="presParOf" srcId="{F258EEA4-1951-407F-BFBB-14C24AB228A9}" destId="{7035179F-B900-44E0-AD7B-6857B5D21D13}" srcOrd="2" destOrd="0" presId="urn:microsoft.com/office/officeart/2018/2/layout/IconVerticalSolidList"/>
    <dgm:cxn modelId="{6F8CE3FE-EF27-4298-901F-81FC3055F38C}" type="presParOf" srcId="{7035179F-B900-44E0-AD7B-6857B5D21D13}" destId="{D8B54155-FB95-48F0-AD23-A6E33CDADF04}" srcOrd="0" destOrd="0" presId="urn:microsoft.com/office/officeart/2018/2/layout/IconVerticalSolidList"/>
    <dgm:cxn modelId="{46CD959B-4703-4284-8EA5-453CF8B0388B}" type="presParOf" srcId="{7035179F-B900-44E0-AD7B-6857B5D21D13}" destId="{27427254-0928-4242-AC37-7D306F1F00C0}" srcOrd="1" destOrd="0" presId="urn:microsoft.com/office/officeart/2018/2/layout/IconVerticalSolidList"/>
    <dgm:cxn modelId="{CAB7222B-2790-4499-AB21-DD41B57CCEE3}" type="presParOf" srcId="{7035179F-B900-44E0-AD7B-6857B5D21D13}" destId="{F8745E42-B2F6-4946-8E6C-FF992E7C86FD}" srcOrd="2" destOrd="0" presId="urn:microsoft.com/office/officeart/2018/2/layout/IconVerticalSolidList"/>
    <dgm:cxn modelId="{BC8E0116-A3F0-4FCD-870B-576BB3F5CE45}" type="presParOf" srcId="{7035179F-B900-44E0-AD7B-6857B5D21D13}" destId="{363FA5E7-33A6-41DD-A6A8-DB96050FF726}" srcOrd="3" destOrd="0" presId="urn:microsoft.com/office/officeart/2018/2/layout/IconVerticalSolidList"/>
    <dgm:cxn modelId="{D0EF4278-E47D-46CF-A96F-D58287A042B7}" type="presParOf" srcId="{F258EEA4-1951-407F-BFBB-14C24AB228A9}" destId="{50F09F50-37CB-415C-A6A8-14538C6AF11F}" srcOrd="3" destOrd="0" presId="urn:microsoft.com/office/officeart/2018/2/layout/IconVerticalSolidList"/>
    <dgm:cxn modelId="{C9A609A1-79B9-4D38-A518-22C3E5158A32}" type="presParOf" srcId="{F258EEA4-1951-407F-BFBB-14C24AB228A9}" destId="{F2A2439E-B932-4538-89B6-0CAE94BEAE4B}" srcOrd="4" destOrd="0" presId="urn:microsoft.com/office/officeart/2018/2/layout/IconVerticalSolidList"/>
    <dgm:cxn modelId="{42EEDA1E-3DAF-4319-9AF2-C50604E10B09}" type="presParOf" srcId="{F2A2439E-B932-4538-89B6-0CAE94BEAE4B}" destId="{595DBD1E-1A8E-461B-8DF0-71273545FD4D}" srcOrd="0" destOrd="0" presId="urn:microsoft.com/office/officeart/2018/2/layout/IconVerticalSolidList"/>
    <dgm:cxn modelId="{4B7E4838-23B4-4EEA-AC50-0AE310B5766A}" type="presParOf" srcId="{F2A2439E-B932-4538-89B6-0CAE94BEAE4B}" destId="{6E7546A8-DFA4-4D18-B2D1-447E57B3893C}" srcOrd="1" destOrd="0" presId="urn:microsoft.com/office/officeart/2018/2/layout/IconVerticalSolidList"/>
    <dgm:cxn modelId="{4D271A85-1697-40DF-8AD5-6D76912DDB06}" type="presParOf" srcId="{F2A2439E-B932-4538-89B6-0CAE94BEAE4B}" destId="{39815E47-7CC2-4F4D-A3B4-8231B9CCF8C4}" srcOrd="2" destOrd="0" presId="urn:microsoft.com/office/officeart/2018/2/layout/IconVerticalSolidList"/>
    <dgm:cxn modelId="{B884A823-44F3-4A46-9F65-22AB46E8E0BB}" type="presParOf" srcId="{F2A2439E-B932-4538-89B6-0CAE94BEAE4B}" destId="{7FF14401-44C4-4ACE-ADC0-0BE70B1220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7F75E-8A41-4239-B287-A55FF92BE3DE}">
      <dsp:nvSpPr>
        <dsp:cNvPr id="0" name=""/>
        <dsp:cNvSpPr/>
      </dsp:nvSpPr>
      <dsp:spPr>
        <a:xfrm>
          <a:off x="3223523" y="780862"/>
          <a:ext cx="601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6110" y="45719"/>
              </a:lnTo>
            </a:path>
            <a:path>
              <a:moveTo>
                <a:pt x="365519" y="45719"/>
              </a:moveTo>
              <a:lnTo>
                <a:pt x="601630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</a:t>
          </a:r>
        </a:p>
      </dsp:txBody>
      <dsp:txXfrm>
        <a:off x="3459633" y="712681"/>
        <a:ext cx="129409" cy="227800"/>
      </dsp:txXfrm>
    </dsp:sp>
    <dsp:sp modelId="{53AE4C6E-7FBE-4D71-B1E6-13BE5015D9DD}">
      <dsp:nvSpPr>
        <dsp:cNvPr id="0" name=""/>
        <dsp:cNvSpPr/>
      </dsp:nvSpPr>
      <dsp:spPr>
        <a:xfrm>
          <a:off x="476497" y="1934"/>
          <a:ext cx="2748826" cy="1649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95" tIns="141386" rIns="134695" bIns="14138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Conceptual Model</a:t>
          </a:r>
        </a:p>
      </dsp:txBody>
      <dsp:txXfrm>
        <a:off x="476497" y="1934"/>
        <a:ext cx="2748826" cy="1649295"/>
      </dsp:txXfrm>
    </dsp:sp>
    <dsp:sp modelId="{71474C85-D93A-4C95-BFE0-0F8A3EF97B46}">
      <dsp:nvSpPr>
        <dsp:cNvPr id="0" name=""/>
        <dsp:cNvSpPr/>
      </dsp:nvSpPr>
      <dsp:spPr>
        <a:xfrm>
          <a:off x="6604580" y="780862"/>
          <a:ext cx="601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6110" y="45719"/>
              </a:lnTo>
            </a:path>
            <a:path>
              <a:moveTo>
                <a:pt x="365519" y="45719"/>
              </a:moveTo>
              <a:lnTo>
                <a:pt x="601630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</a:t>
          </a:r>
        </a:p>
      </dsp:txBody>
      <dsp:txXfrm>
        <a:off x="6840690" y="712681"/>
        <a:ext cx="129409" cy="227800"/>
      </dsp:txXfrm>
    </dsp:sp>
    <dsp:sp modelId="{18B16A35-C70A-4A7F-84D9-8E63F704147E}">
      <dsp:nvSpPr>
        <dsp:cNvPr id="0" name=""/>
        <dsp:cNvSpPr/>
      </dsp:nvSpPr>
      <dsp:spPr>
        <a:xfrm>
          <a:off x="3857553" y="1934"/>
          <a:ext cx="2748826" cy="1649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95" tIns="141386" rIns="134695" bIns="141386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Selecting SDK and Android Emulator component</a:t>
          </a:r>
          <a:r>
            <a:rPr lang="en-US" sz="1900" kern="1200">
              <a:latin typeface="Calibri Light" panose="020F0302020204030204"/>
            </a:rPr>
            <a:t> that is compatible with Maps API</a:t>
          </a:r>
          <a:endParaRPr lang="en-US" sz="1900" kern="1200"/>
        </a:p>
      </dsp:txBody>
      <dsp:txXfrm>
        <a:off x="3857553" y="1934"/>
        <a:ext cx="2748826" cy="1649295"/>
      </dsp:txXfrm>
    </dsp:sp>
    <dsp:sp modelId="{69F63618-9CBA-4FFE-BE42-DA52A8DE9F8B}">
      <dsp:nvSpPr>
        <dsp:cNvPr id="0" name=""/>
        <dsp:cNvSpPr/>
      </dsp:nvSpPr>
      <dsp:spPr>
        <a:xfrm>
          <a:off x="1850910" y="1649429"/>
          <a:ext cx="6762112" cy="601630"/>
        </a:xfrm>
        <a:custGeom>
          <a:avLst/>
          <a:gdLst/>
          <a:ahLst/>
          <a:cxnLst/>
          <a:rect l="0" t="0" r="0" b="0"/>
          <a:pathLst>
            <a:path>
              <a:moveTo>
                <a:pt x="6762112" y="0"/>
              </a:moveTo>
              <a:lnTo>
                <a:pt x="6762112" y="317915"/>
              </a:lnTo>
              <a:lnTo>
                <a:pt x="0" y="317915"/>
              </a:lnTo>
              <a:lnTo>
                <a:pt x="0" y="60163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</a:t>
          </a:r>
        </a:p>
      </dsp:txBody>
      <dsp:txXfrm>
        <a:off x="5062176" y="1836344"/>
        <a:ext cx="339580" cy="227800"/>
      </dsp:txXfrm>
    </dsp:sp>
    <dsp:sp modelId="{5F11157D-9C64-4117-977D-D57672291ACD}">
      <dsp:nvSpPr>
        <dsp:cNvPr id="0" name=""/>
        <dsp:cNvSpPr/>
      </dsp:nvSpPr>
      <dsp:spPr>
        <a:xfrm>
          <a:off x="7238610" y="1934"/>
          <a:ext cx="2748826" cy="1649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95" tIns="141386" rIns="134695" bIns="141386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Choosing the right database</a:t>
          </a:r>
        </a:p>
      </dsp:txBody>
      <dsp:txXfrm>
        <a:off x="7238610" y="1934"/>
        <a:ext cx="2748826" cy="1649295"/>
      </dsp:txXfrm>
    </dsp:sp>
    <dsp:sp modelId="{C9403259-24D7-4AF1-BCF7-A8B5EFDB9892}">
      <dsp:nvSpPr>
        <dsp:cNvPr id="0" name=""/>
        <dsp:cNvSpPr/>
      </dsp:nvSpPr>
      <dsp:spPr>
        <a:xfrm>
          <a:off x="3223523" y="3062387"/>
          <a:ext cx="601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6110" y="45719"/>
              </a:lnTo>
            </a:path>
            <a:path>
              <a:moveTo>
                <a:pt x="365519" y="45719"/>
              </a:moveTo>
              <a:lnTo>
                <a:pt x="601630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</a:t>
          </a:r>
        </a:p>
      </dsp:txBody>
      <dsp:txXfrm>
        <a:off x="3459633" y="2994207"/>
        <a:ext cx="129409" cy="227800"/>
      </dsp:txXfrm>
    </dsp:sp>
    <dsp:sp modelId="{BC783C68-75DC-4FEE-98F1-98F170A9385C}">
      <dsp:nvSpPr>
        <dsp:cNvPr id="0" name=""/>
        <dsp:cNvSpPr/>
      </dsp:nvSpPr>
      <dsp:spPr>
        <a:xfrm>
          <a:off x="476497" y="2283460"/>
          <a:ext cx="2748826" cy="1649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95" tIns="141386" rIns="134695" bIns="141386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Selecting/Integrating a GPS Mapping API</a:t>
          </a:r>
        </a:p>
      </dsp:txBody>
      <dsp:txXfrm>
        <a:off x="476497" y="2283460"/>
        <a:ext cx="2748826" cy="1649295"/>
      </dsp:txXfrm>
    </dsp:sp>
    <dsp:sp modelId="{26007C8D-66D6-4403-9542-3114A7A80B7D}">
      <dsp:nvSpPr>
        <dsp:cNvPr id="0" name=""/>
        <dsp:cNvSpPr/>
      </dsp:nvSpPr>
      <dsp:spPr>
        <a:xfrm>
          <a:off x="6604580" y="3062387"/>
          <a:ext cx="601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6110" y="45719"/>
              </a:lnTo>
            </a:path>
            <a:path>
              <a:moveTo>
                <a:pt x="365519" y="45719"/>
              </a:moveTo>
              <a:lnTo>
                <a:pt x="601630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</a:t>
          </a:r>
        </a:p>
      </dsp:txBody>
      <dsp:txXfrm>
        <a:off x="6840690" y="2994207"/>
        <a:ext cx="129409" cy="227800"/>
      </dsp:txXfrm>
    </dsp:sp>
    <dsp:sp modelId="{E786FD2E-0B18-44BD-A52C-BB6122B942AA}">
      <dsp:nvSpPr>
        <dsp:cNvPr id="0" name=""/>
        <dsp:cNvSpPr/>
      </dsp:nvSpPr>
      <dsp:spPr>
        <a:xfrm>
          <a:off x="3857553" y="2283460"/>
          <a:ext cx="2748826" cy="1649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95" tIns="141386" rIns="134695" bIns="141386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Functional and Nonfunctional Features of the application  </a:t>
          </a:r>
          <a:endParaRPr lang="en-US" sz="1900" kern="1200"/>
        </a:p>
      </dsp:txBody>
      <dsp:txXfrm>
        <a:off x="3857553" y="2283460"/>
        <a:ext cx="2748826" cy="1649295"/>
      </dsp:txXfrm>
    </dsp:sp>
    <dsp:sp modelId="{37BA4E59-20B6-42DF-8FA8-BFA0B677367C}">
      <dsp:nvSpPr>
        <dsp:cNvPr id="0" name=""/>
        <dsp:cNvSpPr/>
      </dsp:nvSpPr>
      <dsp:spPr>
        <a:xfrm>
          <a:off x="7238610" y="2283460"/>
          <a:ext cx="2748826" cy="1649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95" tIns="141386" rIns="134695" bIns="141386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Creating Powerpoint</a:t>
          </a:r>
        </a:p>
      </dsp:txBody>
      <dsp:txXfrm>
        <a:off x="7238610" y="2283460"/>
        <a:ext cx="2748826" cy="16492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F080B-C8E5-43D6-883C-D1B646C8383C}">
      <dsp:nvSpPr>
        <dsp:cNvPr id="0" name=""/>
        <dsp:cNvSpPr/>
      </dsp:nvSpPr>
      <dsp:spPr>
        <a:xfrm>
          <a:off x="0" y="840284"/>
          <a:ext cx="5741533" cy="1551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500A2-48BC-4232-8DE4-D24B380F6C56}">
      <dsp:nvSpPr>
        <dsp:cNvPr id="0" name=""/>
        <dsp:cNvSpPr/>
      </dsp:nvSpPr>
      <dsp:spPr>
        <a:xfrm>
          <a:off x="469266" y="1189326"/>
          <a:ext cx="853212" cy="853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3658F-F9B3-48BA-A5B8-B099647EF20B}">
      <dsp:nvSpPr>
        <dsp:cNvPr id="0" name=""/>
        <dsp:cNvSpPr/>
      </dsp:nvSpPr>
      <dsp:spPr>
        <a:xfrm>
          <a:off x="1791745" y="840284"/>
          <a:ext cx="3949788" cy="1551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79" tIns="164179" rIns="164179" bIns="16417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When selecting an SDK, we have to consider the how many target users we want to target. Which SDK will best support the features and functionality of our application that.</a:t>
          </a:r>
        </a:p>
      </dsp:txBody>
      <dsp:txXfrm>
        <a:off x="1791745" y="840284"/>
        <a:ext cx="3949788" cy="1551294"/>
      </dsp:txXfrm>
    </dsp:sp>
    <dsp:sp modelId="{2140AAEB-F213-46F8-A4F1-5B33ED33D3D6}">
      <dsp:nvSpPr>
        <dsp:cNvPr id="0" name=""/>
        <dsp:cNvSpPr/>
      </dsp:nvSpPr>
      <dsp:spPr>
        <a:xfrm>
          <a:off x="0" y="2779403"/>
          <a:ext cx="5741533" cy="1551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AA7CD-7CCD-4A40-AF59-F3D242375955}">
      <dsp:nvSpPr>
        <dsp:cNvPr id="0" name=""/>
        <dsp:cNvSpPr/>
      </dsp:nvSpPr>
      <dsp:spPr>
        <a:xfrm>
          <a:off x="469266" y="3128444"/>
          <a:ext cx="853212" cy="8532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174B4-E0D6-4D1D-93CC-D0473159FEF6}">
      <dsp:nvSpPr>
        <dsp:cNvPr id="0" name=""/>
        <dsp:cNvSpPr/>
      </dsp:nvSpPr>
      <dsp:spPr>
        <a:xfrm>
          <a:off x="1791745" y="2779403"/>
          <a:ext cx="3949788" cy="1551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79" tIns="164179" rIns="164179" bIns="16417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When selecting an emulator, we have to consider the devices we want our application to run</a:t>
          </a:r>
          <a:r>
            <a:rPr lang="en-US" sz="1700" kern="1200">
              <a:latin typeface="Calibri Light" panose="020F0302020204030204"/>
            </a:rPr>
            <a:t>.</a:t>
          </a:r>
          <a:endParaRPr lang="en-US" sz="1700" kern="1200"/>
        </a:p>
      </dsp:txBody>
      <dsp:txXfrm>
        <a:off x="1791745" y="2779403"/>
        <a:ext cx="3949788" cy="15512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9713B-7435-46A8-B5AD-B8068BF928EB}">
      <dsp:nvSpPr>
        <dsp:cNvPr id="0" name=""/>
        <dsp:cNvSpPr/>
      </dsp:nvSpPr>
      <dsp:spPr>
        <a:xfrm>
          <a:off x="0" y="794"/>
          <a:ext cx="7388224" cy="186001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F996E-6F2C-4B8D-89DB-E2669C307272}">
      <dsp:nvSpPr>
        <dsp:cNvPr id="0" name=""/>
        <dsp:cNvSpPr/>
      </dsp:nvSpPr>
      <dsp:spPr>
        <a:xfrm>
          <a:off x="562653" y="419297"/>
          <a:ext cx="1023007" cy="1023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2561E-C6CA-46D1-BCDC-311EBE3D3AB6}">
      <dsp:nvSpPr>
        <dsp:cNvPr id="0" name=""/>
        <dsp:cNvSpPr/>
      </dsp:nvSpPr>
      <dsp:spPr>
        <a:xfrm>
          <a:off x="2148314" y="794"/>
          <a:ext cx="5239909" cy="1860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1" tIns="196851" rIns="196851" bIns="19685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Using Android emulator is cost effective, allows us to test our application on multiple Android devices</a:t>
          </a:r>
        </a:p>
      </dsp:txBody>
      <dsp:txXfrm>
        <a:off x="2148314" y="794"/>
        <a:ext cx="5239909" cy="1860012"/>
      </dsp:txXfrm>
    </dsp:sp>
    <dsp:sp modelId="{D8B54155-FB95-48F0-AD23-A6E33CDADF04}">
      <dsp:nvSpPr>
        <dsp:cNvPr id="0" name=""/>
        <dsp:cNvSpPr/>
      </dsp:nvSpPr>
      <dsp:spPr>
        <a:xfrm>
          <a:off x="0" y="2325811"/>
          <a:ext cx="7388224" cy="186001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27254-0928-4242-AC37-7D306F1F00C0}">
      <dsp:nvSpPr>
        <dsp:cNvPr id="0" name=""/>
        <dsp:cNvSpPr/>
      </dsp:nvSpPr>
      <dsp:spPr>
        <a:xfrm>
          <a:off x="562653" y="2744313"/>
          <a:ext cx="1023007" cy="1023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FA5E7-33A6-41DD-A6A8-DB96050FF726}">
      <dsp:nvSpPr>
        <dsp:cNvPr id="0" name=""/>
        <dsp:cNvSpPr/>
      </dsp:nvSpPr>
      <dsp:spPr>
        <a:xfrm>
          <a:off x="2148314" y="2325811"/>
          <a:ext cx="5239909" cy="1860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1" tIns="196851" rIns="196851" bIns="19685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Google Pixel 3a API considered to be one of the best android phones</a:t>
          </a:r>
        </a:p>
      </dsp:txBody>
      <dsp:txXfrm>
        <a:off x="2148314" y="2325811"/>
        <a:ext cx="5239909" cy="1860012"/>
      </dsp:txXfrm>
    </dsp:sp>
    <dsp:sp modelId="{595DBD1E-1A8E-461B-8DF0-71273545FD4D}">
      <dsp:nvSpPr>
        <dsp:cNvPr id="0" name=""/>
        <dsp:cNvSpPr/>
      </dsp:nvSpPr>
      <dsp:spPr>
        <a:xfrm>
          <a:off x="0" y="4650827"/>
          <a:ext cx="7388224" cy="186001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546A8-DFA4-4D18-B2D1-447E57B3893C}">
      <dsp:nvSpPr>
        <dsp:cNvPr id="0" name=""/>
        <dsp:cNvSpPr/>
      </dsp:nvSpPr>
      <dsp:spPr>
        <a:xfrm>
          <a:off x="562653" y="5069330"/>
          <a:ext cx="1023007" cy="1023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14401-44C4-4ACE-ADC0-0BE70B1220E1}">
      <dsp:nvSpPr>
        <dsp:cNvPr id="0" name=""/>
        <dsp:cNvSpPr/>
      </dsp:nvSpPr>
      <dsp:spPr>
        <a:xfrm>
          <a:off x="2148314" y="4650827"/>
          <a:ext cx="5239909" cy="1860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1" tIns="196851" rIns="196851" bIns="19685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Compatible with Marshmallow API</a:t>
          </a:r>
        </a:p>
      </dsp:txBody>
      <dsp:txXfrm>
        <a:off x="2148314" y="4650827"/>
        <a:ext cx="5239909" cy="1860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13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4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39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69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97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3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68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3784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6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7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4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74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9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6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18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17.jpeg"/><Relationship Id="rId7" Type="http://schemas.openxmlformats.org/officeDocument/2006/relationships/hyperlink" Target="http://blogoscoped.com/archive/2008-03-27-n90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hyperlink" Target="https://blog.csdn.net/whtjx2012/article/details/80670471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firebase.google.com/docs/database/rtdb-vs-firestore" TargetMode="External"/><Relationship Id="rId3" Type="http://schemas.openxmlformats.org/officeDocument/2006/relationships/image" Target="../media/image33.jpeg"/><Relationship Id="rId7" Type="http://schemas.openxmlformats.org/officeDocument/2006/relationships/hyperlink" Target="https://www.geeksforgeeks.org/functional-vs-non-functional-requirements/" TargetMode="External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ru99.com/functional-vs-non-functional-requirements.html" TargetMode="External"/><Relationship Id="rId11" Type="http://schemas.openxmlformats.org/officeDocument/2006/relationships/hyperlink" Target="https://developer.android.com/about/versions/marshmallow" TargetMode="External"/><Relationship Id="rId5" Type="http://schemas.openxmlformats.org/officeDocument/2006/relationships/hyperlink" Target="https://medium.com/@the_manifest/android-vs-ios-which-platform-to-build-your-app-for-first-22ea8996abe1" TargetMode="External"/><Relationship Id="rId10" Type="http://schemas.openxmlformats.org/officeDocument/2006/relationships/hyperlink" Target="https://developers.google.com/maps/documentation/android-sdk/overview" TargetMode="External"/><Relationship Id="rId4" Type="http://schemas.openxmlformats.org/officeDocument/2006/relationships/hyperlink" Target="https://www.opennetworkedlearning.se/blog/author/nosiphiwo/" TargetMode="External"/><Relationship Id="rId9" Type="http://schemas.openxmlformats.org/officeDocument/2006/relationships/hyperlink" Target="https://jungleworks.com/maps-api-mobile-app-guide-google-mapbox-openstreet-pric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75094" y="2532959"/>
            <a:ext cx="7194204" cy="1284115"/>
          </a:xfrm>
        </p:spPr>
        <p:txBody>
          <a:bodyPr>
            <a:noAutofit/>
          </a:bodyPr>
          <a:lstStyle/>
          <a:p>
            <a:r>
              <a:rPr lang="en-US" sz="6600">
                <a:latin typeface="Calibri"/>
                <a:cs typeface="Calibri Light"/>
              </a:rPr>
              <a:t>Food Saver App</a:t>
            </a:r>
          </a:p>
        </p:txBody>
      </p:sp>
      <p:pic>
        <p:nvPicPr>
          <p:cNvPr id="6" name="Graphic 6" descr="Fork and knife">
            <a:extLst>
              <a:ext uri="{FF2B5EF4-FFF2-40B4-BE49-F238E27FC236}">
                <a16:creationId xmlns:a16="http://schemas.microsoft.com/office/drawing/2014/main" id="{BFCC50EC-581C-4D08-ACB8-1724DC1B7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4" y="1423220"/>
            <a:ext cx="3997361" cy="399736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C12B6-4265-4A0C-A29F-6B5C058B96AE}"/>
              </a:ext>
            </a:extLst>
          </p:cNvPr>
          <p:cNvSpPr txBox="1"/>
          <p:nvPr/>
        </p:nvSpPr>
        <p:spPr>
          <a:xfrm>
            <a:off x="5111086" y="3962398"/>
            <a:ext cx="632573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cs typeface="Calibri"/>
              </a:rPr>
              <a:t>Project Managers: Furqaan </a:t>
            </a:r>
            <a:r>
              <a:rPr lang="en-US" sz="2200" err="1">
                <a:cs typeface="Calibri"/>
              </a:rPr>
              <a:t>Hyath</a:t>
            </a:r>
            <a:r>
              <a:rPr lang="en-US" sz="2200">
                <a:cs typeface="Calibri"/>
              </a:rPr>
              <a:t>, </a:t>
            </a:r>
            <a:r>
              <a:rPr lang="en-US" sz="2200" err="1">
                <a:cs typeface="Calibri"/>
              </a:rPr>
              <a:t>Tanjina</a:t>
            </a:r>
            <a:r>
              <a:rPr lang="en-US" sz="2200">
                <a:cs typeface="Calibri"/>
              </a:rPr>
              <a:t> Salam</a:t>
            </a:r>
          </a:p>
          <a:p>
            <a:r>
              <a:rPr lang="en-US" sz="2200">
                <a:cs typeface="Calibri"/>
              </a:rPr>
              <a:t>Scrum Master: Ilka Jean</a:t>
            </a:r>
          </a:p>
          <a:p>
            <a:r>
              <a:rPr lang="en-US" sz="2200">
                <a:cs typeface="Calibri"/>
              </a:rPr>
              <a:t>Programmers: Nagaraj Bhagwat, </a:t>
            </a:r>
            <a:r>
              <a:rPr lang="en-US" sz="2200" err="1">
                <a:cs typeface="Calibri"/>
              </a:rPr>
              <a:t>Japnit</a:t>
            </a:r>
            <a:r>
              <a:rPr lang="en-US" sz="2200">
                <a:cs typeface="Calibri"/>
              </a:rPr>
              <a:t> Singh Chawla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782D-C3FE-4412-A620-1517873F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Epic 5: Functional vs Nonfunctional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9EC95-BCB7-44C7-BAE0-CF78B5DDA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25EAB-A822-4858-A5F6-7BD7CCE9AA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>
                <a:cs typeface="Calibri" panose="020F0502020204030204"/>
              </a:rPr>
              <a:t>Record user information into database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Validate user against database record for login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Software must integrate MAP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81AAC-43F8-40EF-B2FC-876111AF6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Nonfunctional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5BDDD-093E-426F-B72B-0967CFC037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>
                <a:cs typeface="Calibri"/>
              </a:rPr>
              <a:t>Application should be portable 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/>
              </a:rPr>
              <a:t>Users should be able to interact with application with ease</a:t>
            </a:r>
          </a:p>
          <a:p>
            <a:pPr marL="0" indent="0">
              <a:buClr>
                <a:srgbClr val="FFFFFF"/>
              </a:buClr>
              <a:buNone/>
            </a:pPr>
            <a:endParaRPr lang="en-US" sz="2400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886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CF05-5965-4F15-8FD1-C3D5C1D1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6532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EPIC 6: POWERPOINT</a:t>
            </a:r>
            <a:endParaRPr lang="en-US"/>
          </a:p>
          <a:p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C3F219-E25A-43F4-B069-DEFFEC517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768" y="1316567"/>
            <a:ext cx="8919490" cy="5173133"/>
          </a:xfrm>
        </p:spPr>
      </p:pic>
    </p:spTree>
    <p:extLst>
      <p:ext uri="{BB962C8B-B14F-4D97-AF65-F5344CB8AC3E}">
        <p14:creationId xmlns:p14="http://schemas.microsoft.com/office/powerpoint/2010/main" val="149269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2ADEC-7E95-4A54-A927-F1EF27D8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Conceptual Model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00E428F-64C1-456C-8C18-EF752452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96" y="639098"/>
            <a:ext cx="6550991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48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C163-8BF4-4A2F-AE19-4935101F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069395" cy="144489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Technical components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63A3F-11BF-4918-9043-DE3B9884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70042"/>
            <a:ext cx="5039609" cy="29203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400">
                <a:cs typeface="Calibri"/>
              </a:rPr>
              <a:t>Android Application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/>
              </a:rPr>
              <a:t>Marshmallow API </a:t>
            </a:r>
            <a:r>
              <a:rPr lang="en-US" sz="2400">
                <a:ea typeface="+mn-lt"/>
                <a:cs typeface="+mn-lt"/>
              </a:rPr>
              <a:t>Level </a:t>
            </a:r>
            <a:r>
              <a:rPr lang="en-US" sz="2400">
                <a:cs typeface="Calibri"/>
              </a:rPr>
              <a:t>23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/>
              </a:rPr>
              <a:t>Pixel 3a API 27 Emulator</a:t>
            </a:r>
          </a:p>
          <a:p>
            <a:pPr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Google Maps API</a:t>
            </a:r>
          </a:p>
          <a:p>
            <a:pPr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Google </a:t>
            </a:r>
            <a:r>
              <a:rPr lang="en-US" sz="2400" err="1">
                <a:ea typeface="+mn-lt"/>
                <a:cs typeface="+mn-lt"/>
              </a:rPr>
              <a:t>Firestore</a:t>
            </a:r>
            <a:endParaRPr lang="en-US" sz="2400" err="1">
              <a:cs typeface="Calibri"/>
            </a:endParaRPr>
          </a:p>
        </p:txBody>
      </p:sp>
      <p:grpSp>
        <p:nvGrpSpPr>
          <p:cNvPr id="264" name="Group 266">
            <a:extLst>
              <a:ext uri="{FF2B5EF4-FFF2-40B4-BE49-F238E27FC236}">
                <a16:creationId xmlns:a16="http://schemas.microsoft.com/office/drawing/2014/main" id="{590820A0-B14B-4F1C-8DDA-174AC2B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268" name="Freeform 98">
              <a:extLst>
                <a:ext uri="{FF2B5EF4-FFF2-40B4-BE49-F238E27FC236}">
                  <a16:creationId xmlns:a16="http://schemas.microsoft.com/office/drawing/2014/main" id="{A0B952A8-34E8-46AE-B7EC-D9FB3BF1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8">
              <a:extLst>
                <a:ext uri="{FF2B5EF4-FFF2-40B4-BE49-F238E27FC236}">
                  <a16:creationId xmlns:a16="http://schemas.microsoft.com/office/drawing/2014/main" id="{77C0821D-1BFC-498C-BEE4-6CE6B6B2C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CAE6635-A640-4DF6-8A57-8989A6B7B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70">
                <a:extLst>
                  <a:ext uri="{FF2B5EF4-FFF2-40B4-BE49-F238E27FC236}">
                    <a16:creationId xmlns:a16="http://schemas.microsoft.com/office/drawing/2014/main" id="{BA16D7B4-883D-4B71-A28E-8BDCD687E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72A9B10-2C9E-4DDF-8C99-874229A49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6EF75B38-CC94-4DE1-A968-D9E320A92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E9350D-D958-4D62-8379-58ADFF954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61CA4590-01F5-4F10-A727-F0EE16FD3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34D2BBC3-F36B-4D06-BCA7-F71AD6698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09AD5E0B-9B13-4228-A23D-83F17DD0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3E153321-B19E-4FA5-8A22-05A91F2AC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8CB9B077-591C-4298-888F-32BB6D0AB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F6FAFF7A-3D2E-40E1-961C-C2875D67D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37AB21FA-AE5F-4714-968F-356DEE791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6A657826-1C0D-47DD-9B11-E93A32B64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C0DC7092-7C59-441C-9840-7163FAB2D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56E4341-2683-4149-A265-F498A3B79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12D68886-7F13-46BC-9D15-BAF1B45EC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B17C4A21-61C9-400C-B013-440B0338B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FDB85B97-7A10-452C-95EB-4CBC73A72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C5A1D773-A4DC-4A3D-BB9D-E056BAC3B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9A7184E7-1D5B-4687-8ADC-B776C1EFB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332D3DC5-864B-4B44-9E09-2FE1AD048A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50DB5CCD-3BBF-45CE-B561-4579A82BD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81DD1944-44B9-4A99-A105-7C364538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45ACDF35-7550-4E16-9914-613447CC0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3BE9C83A-DEB3-4D63-A163-8223B6814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76FFC901-4314-4DC8-BCF5-34E1ACC59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5ACA1D64-7220-4CB4-9BF1-69B45B482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565C435-F20D-4ACD-921E-A46F19D67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988848F1-0711-4763-BC8B-76970B5C8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CF1F2F9F-1FE7-4945-95B9-09731BE95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FD030805-517F-4B88-A49B-B0E89A0A9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A51D02D9-7DCC-42F6-BBD4-62F841ED4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70B07484-4B4C-4B4E-9841-E455CCF19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3183CA18-F3C2-4329-AC85-63B53C6A6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5F40AEE3-A69A-4F08-95EC-D4427E246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192C26C7-E36B-4C29-9C8B-963C7C350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A2AB60F-895F-49A6-A514-5EDE49E67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2A53213F-862F-474E-9DE6-F06F3F344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8D556880-E892-4297-B930-959E868A1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F786BA14-25A0-4244-92EE-40B324E32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54A8FE26-68CA-4ED2-AC18-175CCD3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A02032B0-7225-492F-A909-4A5FA8B1C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AA3885E-E420-40C5-8B05-E5167027D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DA973D3B-A048-46C9-8DA7-6792F2F94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7BAEE237-4C03-4C0B-9951-EB14A5362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4E1D87A6-7BC8-4BD7-A2B9-B64555B75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617DFB34-0FF3-45E0-86D1-14367FD4E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B72F8F4-90B4-4099-B7E7-4F060A017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59A58548-CA86-4B09-9534-0B9F46F1C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395729B-8C0E-41B8-B3ED-3E25B3289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A3910024-5A98-44CB-96D6-6F18BEE2B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271B185B-BD9C-4F33-A1CA-8053DC4F1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7D04AC18-163B-4734-89C3-160679520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08A3168-5207-4A96-AF77-4442A6DD4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F103104E-3B79-4584-BC67-161734567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DAE2661F-465D-44F7-832A-93816854D4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6351CA6-C76B-4C66-9378-C385BBE40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242756B9-0921-4B55-B129-1C794D4FD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737841ED-C77C-4824-BBDB-A4AD5CC4C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04E74C45-8542-46B2-AAA4-974909068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B975665-5AAD-40D4-AC00-1047ED659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B046CFA9-FF2B-4D62-8063-8D68FF480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E50C0FC6-86F2-4AAC-9174-25FB83DA6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8652921-868F-4CCF-B70C-034DAD2E7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2A55E7D-1C8A-4438-A99F-3ACAC87A7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3610C07-2EF7-4475-AF6C-9CA4C0645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B17D69AF-D03D-4514-A534-475B17591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570FDC14-72EE-470D-876E-651741365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8BEAC2A8-991D-4B96-ABE3-9A32625B2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E4FDD02D-2AD2-4A6C-BBC9-15591F457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F6844DDA-5D96-4DEA-A208-28BBA3590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A96F2E86-56F4-4B0C-8D83-55D2865C8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C193D075-DE33-4AD6-937B-FC2912872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B59EA056-638E-430D-AE76-796F1ED3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D75FB12-06AB-46A1-BFE4-D16F35625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351D4855-B924-45D6-A884-31A6BC963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8397D34C-609D-44DB-AFF8-75858A4F3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2EA17769-C4B1-4138-875F-A58D5D849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3B02E948-8CD2-4C3C-9E5D-262DAC3C9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350" name="Freeform 17">
              <a:extLst>
                <a:ext uri="{FF2B5EF4-FFF2-40B4-BE49-F238E27FC236}">
                  <a16:creationId xmlns:a16="http://schemas.microsoft.com/office/drawing/2014/main" id="{F8E025EC-8201-4DC5-B858-C2EEA81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5D00349E-7825-4D5D-81A3-6A5FB2D95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2B0493F4-7EE3-40BC-9693-4C3011697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05D627BB-BD2B-4E33-837E-94DABD948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0948FD7F-4A95-419F-9592-F1AE43EB3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76D13955-7897-45BF-AE8D-F635DE729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AD38C1DF-38DA-4D6D-AEDD-F23C53104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5618B3C8-757B-4262-8325-56E79801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5BC63D8C-C95A-4588-AEC8-83438699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E1EBAFC9-1157-4512-A58B-E8DBDCB0E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D5C42AD4-0C0A-44F8-BEF5-76D798BB1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FA2FDF3F-1D8B-4D7F-9713-D2785051C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E5C02B7-5014-410B-A59B-ABA9017C9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FA738C92-C3B6-43D5-A718-230FE5A78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A7FDBFA0-A00A-4C49-A38C-5197E28B1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162F2930-B81B-47BF-BAB6-6CD862E0A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BDB0E661-1786-4C8B-B4AA-1C46DBB09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EAE039B6-9B91-4DF7-B2E1-BEC620E8A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A09B3898-68D4-4032-973C-3297FA2A0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56FDF469-A729-4C34-9A4E-FC7F50FB6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B42661BA-C51F-493E-BA84-7E8E02647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CA6BFC1-5596-4F25-8834-B82EC76C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ADC0C4EA-8B26-488D-842A-8492C28EF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365199F-3DA2-4ECE-8AA0-B37E7E3AF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9F8EAD3C-6628-48E5-A004-B34EFF17E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8627E51D-F7F3-432F-B018-3390B0A3E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B0A796D9-B9B7-497E-91F4-257D2CCAA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E4E17776-2D77-4801-AFE4-553D807E0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AF653420-3C79-432A-9CAB-6A4AEC545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CB4F431F-451E-4136-B596-17B639632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75E18572-BE7A-4234-B454-FD38ABFAE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5EB9F985-7C1A-4BFE-A4DC-F35AA0D04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00648B4-39E6-409B-A151-2A6CC6D3C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13A2463-A9F5-45B4-804E-5595FAE42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CBF3193A-025E-4BE6-9AD5-D3106F9D7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E2832A9B-55E5-494A-A717-3617EDD1F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C0DA7BF-4BD6-46F6-91A1-E38E259FC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87B5F7E4-8A2A-468D-8EF3-6D7171EBC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F6A8F3CE-3B42-4770-8933-7C9BCA91B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6224EF38-8522-4A6A-BA96-BAAB1A136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42B702F4-3A4F-475E-A874-62BA9C76A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1BF12728-61DB-4CA7-BFEA-C67E21001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2A114F6C-B377-4620-9C72-92D0FA509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185FB219-37DC-4CBB-BDEF-43EF98EB0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2060F2EE-256C-4A23-A980-9C317EA5F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52F37857-F893-4D54-B377-60870C91B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F5DEA293-2202-41FF-B5FE-71F06BAA6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A9C59CAC-07BD-4C27-8926-C55E46BD10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480FA13A-0B04-4946-9A24-2701584E2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488CE1CC-C8B3-470F-9512-B590AF9DE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7C1809CD-B912-4E69-A5A5-94EA27B28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B9E3C6C-40C8-4A98-B0AF-C45C41484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DBE61EAD-B3F8-4E77-B3B6-0A3374C0F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4303657B-9569-4CB6-A870-F7D678DE6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C95E1DFB-B252-4CBC-95A8-D1DC68A18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2D7B24AC-E1C7-4A27-BACA-0AE3C159FD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97ECB039-4BBD-4991-8C57-7D90D4A22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38517C97-1250-4775-B725-2CBD677C3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C9679D68-007E-47A6-A882-07A8088B5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767BAF92-FB48-468A-B633-46749349E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2875629C-FBE1-4E58-82B5-53DBC3ABD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CC29FC6C-B918-40F3-AAAA-1A4F1DFBE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D55E2D8-4D39-4F44-AAE7-B3B2DDDB5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8EF38C89-9B35-40D5-A2EC-AE4FFF171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15C842FE-0918-4A9A-B4F3-F69C539B3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C5A2FDBE-9CE6-41C7-A149-1FC75441C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FE76B3FC-2648-4EF2-A363-8AED916B4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57AD43BF-C5AB-4324-B39E-5E3AFC887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1D7FC0CC-E465-4316-A7B6-42441D27D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5EF568F1-4905-4D65-8510-683A87097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0779A11-5E9E-4455-8DB7-6BF1F0BA4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2B884067-174C-4C5C-955E-462157D0F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BE5F0FA8-85D6-4B51-B2A8-027AC28D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E76C2522-4938-48D4-9ACE-F61BC4527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7119966D-0585-4354-991F-856ADF670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6931C16B-534C-413B-A404-870528429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888EA28D-0FC2-4BEA-B3EB-D9DEB3C4F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1F2052B6-705D-484A-9856-BCC35D311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B357007E-5B0B-4BC1-96BB-2F9A55E28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144B8928-2E44-471E-818A-AC5F8B9B1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D3F906D0-CE7C-484D-8C11-5011F768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520984" y="3122486"/>
            <a:ext cx="2928062" cy="2544637"/>
            <a:chOff x="5281603" y="104899"/>
            <a:chExt cx="6910397" cy="6005491"/>
          </a:xfrm>
        </p:grpSpPr>
        <p:sp>
          <p:nvSpPr>
            <p:cNvPr id="432" name="Freeform 183">
              <a:extLst>
                <a:ext uri="{FF2B5EF4-FFF2-40B4-BE49-F238E27FC236}">
                  <a16:creationId xmlns:a16="http://schemas.microsoft.com/office/drawing/2014/main" id="{0FE191C3-385B-4E2B-ADE9-0FA9E09C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DF236ECF-9469-429F-B950-E6274E93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ACFB9B6B-3B4B-406C-A9C4-9E15E8EDA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1185F607-E801-4999-8E05-0C8486DAA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2AE80DE6-1860-413C-83A4-3D16C772F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BCA67FE0-1324-427A-A3EB-EC0E27E8D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7426A4D5-E148-458E-81B7-A67551CC5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5AE534E1-BFC4-4B6F-B4A6-D0331A128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F6D2BC14-55E1-4250-A703-26EAE5BEB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D28FA0B2-4451-4A40-A6A8-B5B2BFFD2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695551A0-FD49-4C51-9936-31AADCF8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21AA33D7-B8C3-4A4C-B04C-90496559F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EC11C7CB-C8A3-4FA2-8919-4BDE08B8C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04122C9F-7650-4E2A-BBDD-5ED179429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B2331B0F-4B2B-49FF-B210-A548BEE14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E66A3B2-EAB9-4D0F-8CC6-133C4B8D2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A5D255CC-F767-47F3-9B04-0F597091D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DE6FFD6E-D10A-4E69-B92A-1C3D4AD90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9BAE1242-2228-4493-81B5-F7807B8DA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7A6A8552-686E-44B0-AA9A-9488BB77F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7C45C190-42DB-4A86-A102-D04A25E1E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DC2E5DE9-3511-45AE-9F95-710C8211A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53F3C6F6-47A6-4265-878C-5092E9328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82B1F3E7-F618-4E13-9E16-7118C45C7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A5E7DF9B-A62B-4C53-A661-B401D7195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EEE4847E-481F-4419-AE1F-90DED5344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B13E9C09-74A8-40D0-BC37-74CA31F5D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B0009143-1101-4DF3-B01E-766F9BE63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995E8D24-3C05-4242-92BA-731FDA5AE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A40A7CC8-D93E-41C0-8322-8EF549E1A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0B91F070-941B-4307-9931-156C868BF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BF90A755-20A8-4274-A4F7-BD624FECF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4D87C615-9E34-495E-8406-FAEFC2F84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11A383A9-4CA6-4FAB-9F61-C5E53DBF8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D7B6069C-3205-4BBB-ADDF-D85A07E55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98083F5B-DC24-40B3-92D2-BF9063114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1AEA55FF-DDBB-4AA2-ACBD-9A4D56FFC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2E00B1FB-F492-483C-B4D3-893BE48D2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576CFD40-49E1-465A-9B23-F9D980D9A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5D63EDB7-C852-43C0-9954-6F2196FAB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316E726A-0F37-45E3-9BDF-42ECAA68F6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29E8E54E-8FB5-4650-AD2D-C65F3F53A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33018142-C705-4D1B-8C27-83842B8D1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4B029D1D-41B1-45D6-8FC5-9EBEEEBD5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238CE0A4-BE74-4418-8DB6-FC0A39102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C5DC5DB6-FAE4-45E0-A0E5-E613B8D7E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3FBB2B3B-650C-4D6B-BA13-A71D6CB8C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AA61A363-0BE0-4381-9635-02A60AE9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F363EFF4-A1A6-4E57-8128-D13002EAD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744B3004-D3A0-4C95-8618-02CD578CC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48511694-389A-4FA7-950D-D0B63A422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03CF007D-1A35-4653-994F-C5DC685C4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E268873C-3BA1-4848-8A1E-55D441695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6F28B5E8-5EF7-40C6-8012-75E3ADCB4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C4DD4F11-6920-4398-88A7-0C571FA3F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B87C9D72-9386-43D4-9C27-2B0A676624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6903FC60-7B4A-4E8D-B64E-A6570168D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1565646A-F4D1-434F-ACCE-BC14E5D04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EB5384FB-B917-47C4-9BEF-B81DFEE8C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03934C7C-17F3-44A9-96A6-AC1E3AFE0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88AF32D4-0DB1-4F6F-8B2B-27519AB90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E8FB5CFF-2F83-4320-9CD0-CCD78775E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C85CC5D7-8944-4B99-92D2-D827AB9C4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F55CCF6E-2B52-4B36-872D-542D0CDD7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12D2E4E5-D86C-41AF-B664-F7E077398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1B38EA97-5B13-4977-B58D-0B28E2D8B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0CC35DD3-5BF6-4C99-93A1-C0F5ACAB7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A69C8543-88BB-4CDA-8EF5-285068521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A091AE30-82E9-4674-9E65-5042AB251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9A3D2800-7BCF-4C76-9CCD-6962D5E5E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2AD91264-05B7-4454-AE8C-BAC45B33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2047D64C-CE38-4EDA-8EA5-8A805D525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A3C33408-5D0E-4DE4-8945-9001979D3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E1AE14B5-3844-4A66-A8BC-CD8538C56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5F78B15A-17F2-474B-A6B5-34B225EBA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114C9FE9-2E7D-466C-978D-713D0A662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882ACEF4-C446-4969-92B5-8649558C2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DDA39D67-86FF-418E-9876-AB14AFD79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2D3BF31F-EEDE-4027-BAE2-CD14B138C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F37BBBCA-15AD-4E11-813C-E58EE564F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563D6F4-BC1D-4C2C-B418-7CD959228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50" b="1"/>
          <a:stretch/>
        </p:blipFill>
        <p:spPr>
          <a:xfrm>
            <a:off x="5959325" y="2806240"/>
            <a:ext cx="2902538" cy="2902537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1BF3F59-3678-40F9-93E1-EED237A44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158" r="14689" b="1"/>
          <a:stretch/>
        </p:blipFill>
        <p:spPr>
          <a:xfrm>
            <a:off x="8055588" y="-3863"/>
            <a:ext cx="4132754" cy="3436982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4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3441C6-C8F7-408A-B6E6-96BDA86EFD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28015"/>
          <a:stretch/>
        </p:blipFill>
        <p:spPr>
          <a:xfrm>
            <a:off x="8475757" y="3803588"/>
            <a:ext cx="3715342" cy="3066921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7E8E1-12A0-498A-B322-55AE70C7BCFB}"/>
              </a:ext>
            </a:extLst>
          </p:cNvPr>
          <p:cNvSpPr txBox="1"/>
          <p:nvPr/>
        </p:nvSpPr>
        <p:spPr>
          <a:xfrm>
            <a:off x="7523539" y="6870700"/>
            <a:ext cx="233429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EA64B-B491-4004-BAB4-E6E4A16F88FD}"/>
              </a:ext>
            </a:extLst>
          </p:cNvPr>
          <p:cNvSpPr txBox="1"/>
          <p:nvPr/>
        </p:nvSpPr>
        <p:spPr>
          <a:xfrm>
            <a:off x="9870532" y="6870700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372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16B5-5ABD-482E-9880-FF1D9EED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672" y="404627"/>
            <a:ext cx="3706762" cy="160812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Why Android?</a:t>
            </a:r>
            <a:endParaRPr lang="en-US"/>
          </a:p>
        </p:txBody>
      </p:sp>
      <p:pic>
        <p:nvPicPr>
          <p:cNvPr id="6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41BFD685-9E68-4D9B-A379-9DA4821D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1" y="850589"/>
            <a:ext cx="6670416" cy="53708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39FAD-CCA3-462A-8592-3D2A10E6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2672" y="2076442"/>
            <a:ext cx="4116194" cy="427248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Open source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Allows for more flexibility with features</a:t>
            </a:r>
            <a:endParaRPr lang="en-US" sz="240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400">
                <a:cs typeface="Calibri"/>
              </a:rPr>
              <a:t>Goal of our app is to help fight against waste and hunger. Around 1.89 Billion people worldwide leave in poverty. 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/>
              </a:rPr>
              <a:t>Android holds more a global target and helps us achieve our product purpose.</a:t>
            </a:r>
            <a:endParaRPr lang="en-US"/>
          </a:p>
          <a:p>
            <a:pPr marL="0" indent="0">
              <a:buNone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775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608C8-6AB6-4DD2-9224-94997935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7241343" cy="1612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SDK: MARSHMALLOW API </a:t>
            </a:r>
            <a:r>
              <a:rPr lang="en-US" sz="3600">
                <a:ea typeface="+mj-lt"/>
                <a:cs typeface="+mj-lt"/>
              </a:rPr>
              <a:t>LEVEL </a:t>
            </a:r>
            <a:r>
              <a:rPr lang="en-US" sz="3600"/>
              <a:t>23</a:t>
            </a: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98579448-9322-4A49-AFEF-A82C78E208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4" r="2475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1F033-EAEF-45F0-86D0-CBC9D2A6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1967259"/>
            <a:ext cx="6866030" cy="397223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endParaRPr lang="en-US" sz="2400">
              <a:cs typeface="Calibri"/>
            </a:endParaRPr>
          </a:p>
          <a:p>
            <a:r>
              <a:rPr lang="en-US" sz="2400"/>
              <a:t>Able to integrate Google Maps API</a:t>
            </a:r>
            <a:endParaRPr lang="en-US" sz="2400">
              <a:cs typeface="Calibri"/>
            </a:endParaRPr>
          </a:p>
          <a:p>
            <a:r>
              <a:rPr lang="en-US" sz="2400"/>
              <a:t>Available on 84% of devices</a:t>
            </a:r>
            <a:endParaRPr lang="en-US" sz="2400">
              <a:cs typeface="Calibri"/>
            </a:endParaRPr>
          </a:p>
          <a:p>
            <a:r>
              <a:rPr lang="en-US" sz="2400"/>
              <a:t>Have newer and better features than those that are available on 90%+ Cumulative Distribution </a:t>
            </a:r>
          </a:p>
          <a:p>
            <a:pPr>
              <a:buClr>
                <a:srgbClr val="FFFFFF"/>
              </a:buClr>
            </a:pPr>
            <a:r>
              <a:rPr lang="en-US" sz="2400"/>
              <a:t>Some examples:</a:t>
            </a:r>
            <a:endParaRPr lang="en-US" sz="240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sz="2200"/>
              <a:t>Voice interactions: allows developers to build conversational voice experiences into apps</a:t>
            </a:r>
            <a:endParaRPr lang="en-US" sz="220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sz="2200"/>
              <a:t>Assist API allows user to engage with app through an assistant</a:t>
            </a:r>
            <a:endParaRPr lang="en-US" sz="2200">
              <a:cs typeface="Calibri"/>
            </a:endParaRPr>
          </a:p>
          <a:p>
            <a:pPr marL="0" inden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9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B356E65-2A21-4F92-A4A1-E54A2D1FBE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047048"/>
              </p:ext>
            </p:extLst>
          </p:nvPr>
        </p:nvGraphicFramePr>
        <p:xfrm>
          <a:off x="4412675" y="124693"/>
          <a:ext cx="7388224" cy="651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7612B-655E-4A4B-94F9-60643F6C2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099" y="3086439"/>
            <a:ext cx="3840108" cy="2083247"/>
          </a:xfrm>
        </p:spPr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EMULATOR: Pixel 3a API 27</a:t>
            </a:r>
          </a:p>
        </p:txBody>
      </p:sp>
    </p:spTree>
    <p:extLst>
      <p:ext uri="{BB962C8B-B14F-4D97-AF65-F5344CB8AC3E}">
        <p14:creationId xmlns:p14="http://schemas.microsoft.com/office/powerpoint/2010/main" val="829750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3535-8C2F-46F7-82CA-CEC23A9B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Why we chose Google Maps API</a:t>
            </a:r>
          </a:p>
        </p:txBody>
      </p:sp>
      <p:pic>
        <p:nvPicPr>
          <p:cNvPr id="6" name="Picture 5" descr="Exclamation mark on a yellow background">
            <a:extLst>
              <a:ext uri="{FF2B5EF4-FFF2-40B4-BE49-F238E27FC236}">
                <a16:creationId xmlns:a16="http://schemas.microsoft.com/office/drawing/2014/main" id="{20427274-F4F0-4E58-A867-B02E5DA58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85" r="18117" b="3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F13FE-18EA-4926-B947-A0B117F9B967}"/>
              </a:ext>
            </a:extLst>
          </p:cNvPr>
          <p:cNvSpPr txBox="1"/>
          <p:nvPr/>
        </p:nvSpPr>
        <p:spPr>
          <a:xfrm>
            <a:off x="4955458" y="2251587"/>
            <a:ext cx="6593075" cy="39722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/>
              <a:t>Cost-effective</a:t>
            </a:r>
            <a:endParaRPr lang="en-US" sz="2400">
              <a:cs typeface="Calibri"/>
            </a:endParaRPr>
          </a:p>
          <a:p>
            <a:pPr marL="285750" indent="-285750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/>
              <a:t>Supports geolocation which allows application to determine physical coordinates</a:t>
            </a:r>
            <a:endParaRPr lang="en-US" sz="2400">
              <a:cs typeface="Calibri"/>
            </a:endParaRPr>
          </a:p>
          <a:p>
            <a:pPr marL="285750" indent="-285750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/>
              <a:t>Useful classes and API calls such as </a:t>
            </a:r>
            <a:r>
              <a:rPr lang="en-US" sz="2400" err="1"/>
              <a:t>distanceTo</a:t>
            </a:r>
            <a:r>
              <a:rPr lang="en-US" sz="2400"/>
              <a:t> and Geocode which takes in an address and returns the latitudes and longitudes</a:t>
            </a:r>
            <a:endParaRPr lang="en-US" sz="2400">
              <a:cs typeface="Calibri"/>
            </a:endParaRPr>
          </a:p>
          <a:p>
            <a:pPr marL="285750" indent="-285750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/>
              <a:t>More accurate than network location</a:t>
            </a:r>
            <a:endParaRPr lang="en-US" sz="2400">
              <a:cs typeface="Calibri"/>
            </a:endParaRPr>
          </a:p>
          <a:p>
            <a:pPr marL="285750" indent="-285750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8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068E-F8A0-4E21-BB3A-C5918C17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557846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Calibri"/>
                <a:cs typeface="Calibri"/>
              </a:rPr>
              <a:t>Google Firestore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2D213-061D-47E4-B5CE-39E18D7844A2}"/>
              </a:ext>
            </a:extLst>
          </p:cNvPr>
          <p:cNvSpPr txBox="1"/>
          <p:nvPr/>
        </p:nvSpPr>
        <p:spPr>
          <a:xfrm>
            <a:off x="622069" y="1711271"/>
            <a:ext cx="4672089" cy="38362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/>
              <a:t>Scalable, Cloud-based NoSQL database</a:t>
            </a:r>
            <a:endParaRPr lang="en-US" sz="2400">
              <a:cs typeface="Calibri"/>
            </a:endParaRPr>
          </a:p>
          <a:p>
            <a:pPr marL="285750" indent="-285750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/>
              <a:t>Real-time updates and offline support</a:t>
            </a:r>
            <a:endParaRPr lang="en-US" sz="2400">
              <a:cs typeface="Calibri"/>
            </a:endParaRPr>
          </a:p>
          <a:p>
            <a:pPr marL="285750" indent="-285750" defTabSz="457200">
              <a:spcAft>
                <a:spcPts val="10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400">
                <a:cs typeface="Calibri"/>
              </a:rPr>
              <a:t>Schema is not rigid, thus allowing more flexibility</a:t>
            </a:r>
          </a:p>
          <a:p>
            <a:pPr marL="285750" indent="-285750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400">
              <a:cs typeface="Calibri"/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E0EFB480-F6E3-4D12-92AE-A92A6A82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077276"/>
            <a:ext cx="6095593" cy="454121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04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9FB1-08D6-4638-AEB1-F91AFE17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>
                <a:ea typeface="+mj-lt"/>
                <a:cs typeface="+mj-lt"/>
              </a:rPr>
              <a:t>Risks discovered so far</a:t>
            </a:r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D7E4-4130-49D4-9597-F15BAE3D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709199"/>
            <a:ext cx="6517543" cy="461387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400">
                <a:cs typeface="Calibri" panose="020F0502020204030204"/>
              </a:rPr>
              <a:t>Difficulties with setting up scheduled meeting times for all the members on the team</a:t>
            </a:r>
          </a:p>
          <a:p>
            <a:pPr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Understanding the scope of the project and knowing what is feasible to complete in a sprint</a:t>
            </a:r>
            <a:endParaRPr lang="en-US" sz="240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Getting used to the Scrum Agile methodology and learning the specific technologies included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Understanding the technical components needed for this application and how they will communicate with each other  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Understanding the duties and responsibilities of each of the roles </a:t>
            </a:r>
          </a:p>
          <a:p>
            <a:pPr>
              <a:buClr>
                <a:srgbClr val="FFFFFF"/>
              </a:buClr>
            </a:pPr>
            <a:endParaRPr lang="en-US" sz="240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95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19BB-4DC0-4961-B814-D3B4257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368" y="639097"/>
            <a:ext cx="7400567" cy="161249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Product's purpose and target users</a:t>
            </a:r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2D72225D-73EF-4BEF-9808-DF9322D7C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68" r="8043" b="3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7C6D7-5C58-4BDD-AA56-1F461B744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cs typeface="Calibri" panose="020F0502020204030204"/>
              </a:rPr>
              <a:t>To distribute quality foods from "givers" which can include grocery stores to users of the application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Aims to reduce food wastage by letting users of the application find a donator of food that is close in proximity to them</a:t>
            </a:r>
          </a:p>
          <a:p>
            <a:pPr>
              <a:buClr>
                <a:srgbClr val="FFFFFF"/>
              </a:buClr>
            </a:pPr>
            <a:r>
              <a:rPr lang="en-US" sz="2400">
                <a:cs typeface="Calibri" panose="020F0502020204030204"/>
              </a:rPr>
              <a:t>Target users of the application includes anyone who is trying to find a place that is distributing food nearby</a:t>
            </a:r>
          </a:p>
        </p:txBody>
      </p:sp>
    </p:spTree>
    <p:extLst>
      <p:ext uri="{BB962C8B-B14F-4D97-AF65-F5344CB8AC3E}">
        <p14:creationId xmlns:p14="http://schemas.microsoft.com/office/powerpoint/2010/main" val="3557852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576C-4390-474A-90C2-8471B5C0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95" y="169069"/>
            <a:ext cx="10131425" cy="1456267"/>
          </a:xfrm>
        </p:spPr>
        <p:txBody>
          <a:bodyPr/>
          <a:lstStyle/>
          <a:p>
            <a:r>
              <a:rPr lang="en-US">
                <a:cs typeface="Calibri Light"/>
              </a:rPr>
              <a:t>Wireframe</a:t>
            </a:r>
            <a:endParaRPr lang="en-US"/>
          </a:p>
        </p:txBody>
      </p:sp>
      <p:pic>
        <p:nvPicPr>
          <p:cNvPr id="4" name="Picture 4" descr="A picture containing text, different, vegetable&#10;&#10;Description automatically generated">
            <a:extLst>
              <a:ext uri="{FF2B5EF4-FFF2-40B4-BE49-F238E27FC236}">
                <a16:creationId xmlns:a16="http://schemas.microsoft.com/office/drawing/2014/main" id="{628EF296-D993-4679-A45F-37A87AB9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68" y="1475318"/>
            <a:ext cx="3059563" cy="4958820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3C2080A-C391-42FA-824D-6FB16F6E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35" y="1443038"/>
            <a:ext cx="3132365" cy="5007767"/>
          </a:xfrm>
          <a:prstGeom prst="rect">
            <a:avLst/>
          </a:prstGeom>
        </p:spPr>
      </p:pic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3975B66-4155-46AF-867A-3951989D8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036" y="1431132"/>
            <a:ext cx="3144271" cy="50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50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341D-74C7-4DD2-96F8-5A2D5ECC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RESOURCES</a:t>
            </a:r>
            <a:endParaRPr lang="en-US"/>
          </a:p>
        </p:txBody>
      </p:sp>
      <p:pic>
        <p:nvPicPr>
          <p:cNvPr id="4" name="Picture 4" descr="Website&#10;&#10;Description automatically generated">
            <a:extLst>
              <a:ext uri="{FF2B5EF4-FFF2-40B4-BE49-F238E27FC236}">
                <a16:creationId xmlns:a16="http://schemas.microsoft.com/office/drawing/2014/main" id="{E8046FF0-C2F2-4C2C-8CC3-9F846BD9C3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7014" r="17862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22F1-C8E4-4CCA-8F24-69B2D9A16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768" y="1822097"/>
            <a:ext cx="6717765" cy="44017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+mn-lt"/>
                <a:cs typeface="+mn-lt"/>
                <a:hlinkClick r:id="rId5"/>
              </a:rPr>
              <a:t>https://medium.com/@the_manifest/android-vs-ios-which-platform-to-build-your-app-for-first-22ea8996abe1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>
                <a:ea typeface="+mn-lt"/>
                <a:cs typeface="+mn-lt"/>
                <a:hlinkClick r:id="rId6"/>
              </a:rPr>
              <a:t>https://www.guru99.com/functional-vs-non-functional-requirements.html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>
                <a:ea typeface="+mn-lt"/>
                <a:cs typeface="+mn-lt"/>
                <a:hlinkClick r:id="rId7"/>
              </a:rPr>
              <a:t>https://www.geeksforgeeks.org/functional-vs-non-functional-requirements/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>
                <a:ea typeface="+mn-lt"/>
                <a:cs typeface="+mn-lt"/>
                <a:hlinkClick r:id="rId8"/>
              </a:rPr>
              <a:t>https://firebase.google.com/docs/database/rtdb-vs-firestore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>
                <a:ea typeface="+mn-lt"/>
                <a:cs typeface="+mn-lt"/>
                <a:hlinkClick r:id="rId9"/>
              </a:rPr>
              <a:t>https://jungleworks.com/maps-api-mobile-app-guide-google-mapbox-openstreet-pricing/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>
                <a:ea typeface="+mn-lt"/>
                <a:cs typeface="+mn-lt"/>
                <a:hlinkClick r:id="rId10"/>
              </a:rPr>
              <a:t>https://developers.google.com/maps/documentation/android-sdk/overview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>
                <a:ea typeface="+mn-lt"/>
                <a:cs typeface="+mn-lt"/>
                <a:hlinkClick r:id="rId11"/>
              </a:rPr>
              <a:t>https://developer.android.com/about/versions/marshmallow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CB9C5-5885-4254-85A8-1DACD2073A25}"/>
              </a:ext>
            </a:extLst>
          </p:cNvPr>
          <p:cNvSpPr txBox="1"/>
          <p:nvPr/>
        </p:nvSpPr>
        <p:spPr>
          <a:xfrm>
            <a:off x="2301716" y="6658920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4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9CF05-5965-4F15-8FD1-C3D5C1D1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Burn down chart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6CE10714-E705-49A8-902B-6B78BD2D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905160"/>
            <a:ext cx="6921364" cy="505259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740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2820-DA3E-4183-B0F1-30E44AFF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74333"/>
            <a:ext cx="4875064" cy="1371600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METRIC: Point System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66B9955-BC02-451D-9C49-124170C80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450395"/>
              </p:ext>
            </p:extLst>
          </p:nvPr>
        </p:nvGraphicFramePr>
        <p:xfrm>
          <a:off x="6643254" y="83127"/>
          <a:ext cx="5282310" cy="685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770">
                  <a:extLst>
                    <a:ext uri="{9D8B030D-6E8A-4147-A177-3AD203B41FA5}">
                      <a16:colId xmlns:a16="http://schemas.microsoft.com/office/drawing/2014/main" val="2277270473"/>
                    </a:ext>
                  </a:extLst>
                </a:gridCol>
                <a:gridCol w="1760770">
                  <a:extLst>
                    <a:ext uri="{9D8B030D-6E8A-4147-A177-3AD203B41FA5}">
                      <a16:colId xmlns:a16="http://schemas.microsoft.com/office/drawing/2014/main" val="2043423876"/>
                    </a:ext>
                  </a:extLst>
                </a:gridCol>
                <a:gridCol w="1760770">
                  <a:extLst>
                    <a:ext uri="{9D8B030D-6E8A-4147-A177-3AD203B41FA5}">
                      <a16:colId xmlns:a16="http://schemas.microsoft.com/office/drawing/2014/main" val="3271166089"/>
                    </a:ext>
                  </a:extLst>
                </a:gridCol>
              </a:tblGrid>
              <a:tr h="35286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037289"/>
                  </a:ext>
                </a:extLst>
              </a:tr>
              <a:tr h="1642160">
                <a:tc>
                  <a:txBody>
                    <a:bodyPr/>
                    <a:lstStyle/>
                    <a:p>
                      <a:r>
                        <a:rPr lang="en-US"/>
                        <a:t>Conceptual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Understanding exactly what is a conceptual model? Collaborating to create one.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79250"/>
                  </a:ext>
                </a:extLst>
              </a:tr>
              <a:tr h="882152">
                <a:tc>
                  <a:txBody>
                    <a:bodyPr/>
                    <a:lstStyle/>
                    <a:p>
                      <a:r>
                        <a:rPr lang="en-US"/>
                        <a:t>SDK &amp; Emulator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97890"/>
                  </a:ext>
                </a:extLst>
              </a:tr>
              <a:tr h="8821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Choosing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Time and complexity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548127"/>
                  </a:ext>
                </a:extLst>
              </a:tr>
              <a:tr h="8821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MAP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Time and complexity 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6914"/>
                  </a:ext>
                </a:extLst>
              </a:tr>
              <a:tr h="8821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Functional vs. Non-functional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16454"/>
                  </a:ext>
                </a:extLst>
              </a:tr>
              <a:tr h="11264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Time, summarizing all independent research.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2476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AE81C-141F-49B1-925A-14D9A08E3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514172"/>
            <a:ext cx="4772705" cy="1828800"/>
          </a:xfrm>
        </p:spPr>
        <p:txBody>
          <a:bodyPr>
            <a:noAutofit/>
          </a:bodyPr>
          <a:lstStyle/>
          <a:p>
            <a:pPr marL="285750" indent="-285750">
              <a:buChar char="•"/>
            </a:pPr>
            <a:r>
              <a:rPr lang="en-US" sz="2400">
                <a:cs typeface="Calibri" panose="020F0502020204030204"/>
              </a:rPr>
              <a:t>Using points system allows us to more easily scale each epic based on difficulty and time needed to complete it.</a:t>
            </a:r>
          </a:p>
        </p:txBody>
      </p:sp>
    </p:spTree>
    <p:extLst>
      <p:ext uri="{BB962C8B-B14F-4D97-AF65-F5344CB8AC3E}">
        <p14:creationId xmlns:p14="http://schemas.microsoft.com/office/powerpoint/2010/main" val="2896966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23659-EAD6-4781-98D0-CA1CD5E5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  <a:cs typeface="Calibri Light"/>
              </a:rPr>
              <a:t>Epics 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F7D02F1-4351-45ED-99A7-6FDC2E816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468907"/>
              </p:ext>
            </p:extLst>
          </p:nvPr>
        </p:nvGraphicFramePr>
        <p:xfrm>
          <a:off x="1028700" y="2493819"/>
          <a:ext cx="10463934" cy="3934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756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79EC-6B9F-4E6B-ADD8-1622D471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Epic 1: Conceptual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0AF90-2AF1-4445-B661-3E8199F2F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08" y="1923971"/>
            <a:ext cx="4815355" cy="49363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Clr>
                <a:srgbClr val="FFFFFF"/>
              </a:buClr>
              <a:buNone/>
            </a:pPr>
            <a:endParaRPr lang="en-US" sz="2400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Think about the  tools that are needed for our app</a:t>
            </a:r>
          </a:p>
          <a:p>
            <a:pPr lvl="1"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What the user will interact with</a:t>
            </a:r>
          </a:p>
          <a:p>
            <a:pPr lvl="1"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Individually create Conceptual Model</a:t>
            </a:r>
          </a:p>
          <a:p>
            <a:pPr lvl="1"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Choose one or collaborate on integrating the features from all</a:t>
            </a:r>
          </a:p>
          <a:p>
            <a:pPr>
              <a:buClr>
                <a:srgbClr val="FFFFFF"/>
              </a:buClr>
            </a:pPr>
            <a:endParaRPr lang="en-US" sz="2400">
              <a:cs typeface="Calibri"/>
            </a:endParaRPr>
          </a:p>
          <a:p>
            <a:pPr>
              <a:buClr>
                <a:srgbClr val="FFFFFF"/>
              </a:buClr>
            </a:pPr>
            <a:endParaRPr lang="en-US" sz="2400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29BDFF-B26E-4329-82F4-EEC89E2FE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475" y="2149755"/>
            <a:ext cx="6444789" cy="357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8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9CF05-5965-4F15-8FD1-C3D5C1D1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EPIC 2: R&amp;D SDK &amp; EMULATOR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C3EDE5-8B41-40C6-851C-9D42733399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3850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039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CF05-5965-4F15-8FD1-C3D5C1D1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EPIC 3: R&amp;D Database</a:t>
            </a:r>
            <a:endParaRPr lang="en-US"/>
          </a:p>
          <a:p>
            <a:endParaRPr lang="en-US"/>
          </a:p>
        </p:txBody>
      </p:sp>
      <p:sp>
        <p:nvSpPr>
          <p:cNvPr id="877" name="Content Placeholder 876">
            <a:extLst>
              <a:ext uri="{FF2B5EF4-FFF2-40B4-BE49-F238E27FC236}">
                <a16:creationId xmlns:a16="http://schemas.microsoft.com/office/drawing/2014/main" id="{B49D10C6-1173-4F5B-9498-6C95B453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63" y="1664395"/>
            <a:ext cx="6794884" cy="3773823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2800">
                <a:ea typeface="+mn-lt"/>
                <a:cs typeface="+mn-lt"/>
              </a:rPr>
              <a:t>What we considered when selecting a database:</a:t>
            </a:r>
            <a:endParaRPr lang="en-US" sz="2800">
              <a:cs typeface="Calibri"/>
            </a:endParaRPr>
          </a:p>
          <a:p>
            <a:pPr lvl="1">
              <a:spcAft>
                <a:spcPts val="0"/>
              </a:spcAft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Type of application we want to create</a:t>
            </a:r>
          </a:p>
          <a:p>
            <a:pPr lvl="1">
              <a:spcAft>
                <a:spcPts val="0"/>
              </a:spcAft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Size, the quantity of data we want to store</a:t>
            </a:r>
          </a:p>
          <a:p>
            <a:pPr lvl="1">
              <a:spcAft>
                <a:spcPts val="0"/>
              </a:spcAft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Structure, how we want to store and retrieve the data</a:t>
            </a:r>
          </a:p>
          <a:p>
            <a:pPr lvl="1">
              <a:spcAft>
                <a:spcPts val="0"/>
              </a:spcAft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Speed and scale, time it takes to service incoming reads and writes to your application</a:t>
            </a:r>
            <a:endParaRPr lang="en-US" sz="2400"/>
          </a:p>
        </p:txBody>
      </p:sp>
      <p:pic>
        <p:nvPicPr>
          <p:cNvPr id="113" name="Graphic 112" descr="Database">
            <a:extLst>
              <a:ext uri="{FF2B5EF4-FFF2-40B4-BE49-F238E27FC236}">
                <a16:creationId xmlns:a16="http://schemas.microsoft.com/office/drawing/2014/main" id="{836EF773-AF3F-4660-B5CB-F7F3DB62B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19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3855-50A0-4EF5-BC5F-72E0602E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Epic 4: R&amp;D MAP API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36D5-5E7B-4070-85D5-BD8269B5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22942"/>
            <a:ext cx="10131425" cy="36491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2400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2800">
                <a:ea typeface="+mn-lt"/>
                <a:cs typeface="+mn-lt"/>
              </a:rPr>
              <a:t>What we considered when selecting a MAP API:</a:t>
            </a:r>
          </a:p>
          <a:p>
            <a:pPr lvl="1">
              <a:spcAft>
                <a:spcPts val="0"/>
              </a:spcAft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Fast Digital Mapping Components:</a:t>
            </a:r>
          </a:p>
          <a:p>
            <a:pPr lvl="2">
              <a:spcAft>
                <a:spcPts val="0"/>
              </a:spcAft>
              <a:buClr>
                <a:srgbClr val="FFFFFF"/>
              </a:buClr>
            </a:pPr>
            <a:r>
              <a:rPr lang="en-US" sz="2200">
                <a:ea typeface="+mn-lt"/>
                <a:cs typeface="+mn-lt"/>
              </a:rPr>
              <a:t>Turn by turn navigation</a:t>
            </a:r>
            <a:endParaRPr lang="en-US"/>
          </a:p>
          <a:p>
            <a:pPr lvl="2">
              <a:spcAft>
                <a:spcPts val="0"/>
              </a:spcAft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Real Time Tracking</a:t>
            </a:r>
          </a:p>
          <a:p>
            <a:pPr lvl="2">
              <a:spcAft>
                <a:spcPts val="0"/>
              </a:spcAft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Routing</a:t>
            </a:r>
          </a:p>
          <a:p>
            <a:pPr lvl="1">
              <a:spcAft>
                <a:spcPts val="0"/>
              </a:spcAft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Number of app users</a:t>
            </a:r>
          </a:p>
          <a:p>
            <a:pPr lvl="1"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Ease of use for both developers and users</a:t>
            </a: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12098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Celestial</vt:lpstr>
      <vt:lpstr>Food Saver App</vt:lpstr>
      <vt:lpstr>Product's purpose and target users</vt:lpstr>
      <vt:lpstr>Burn down chart</vt:lpstr>
      <vt:lpstr>METRIC: Point System</vt:lpstr>
      <vt:lpstr>Epics </vt:lpstr>
      <vt:lpstr>Epic 1: Conceptual Model</vt:lpstr>
      <vt:lpstr>EPIC 2: R&amp;D SDK &amp; EMULATOR </vt:lpstr>
      <vt:lpstr>EPIC 3: R&amp;D Database </vt:lpstr>
      <vt:lpstr>Epic 4: R&amp;D MAP API</vt:lpstr>
      <vt:lpstr>Epic 5: Functional vs Nonfunctional</vt:lpstr>
      <vt:lpstr>EPIC 6: POWERPOINT </vt:lpstr>
      <vt:lpstr>Conceptual Model</vt:lpstr>
      <vt:lpstr>Technical components</vt:lpstr>
      <vt:lpstr>Why Android?</vt:lpstr>
      <vt:lpstr>SDK: MARSHMALLOW API LEVEL 23</vt:lpstr>
      <vt:lpstr>PowerPoint Presentation</vt:lpstr>
      <vt:lpstr>Why we chose Google Maps API</vt:lpstr>
      <vt:lpstr>Google Firestore</vt:lpstr>
      <vt:lpstr>Risks discovered so far</vt:lpstr>
      <vt:lpstr>Wireframe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2021-02-15T21:26:26Z</dcterms:created>
  <dcterms:modified xsi:type="dcterms:W3CDTF">2021-02-25T19:02:48Z</dcterms:modified>
</cp:coreProperties>
</file>